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899650" cy="687546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CCCBE4"/>
    <a:srgbClr val="E6E6E6"/>
    <a:srgbClr val="A19D97"/>
    <a:srgbClr val="7BCAD7"/>
    <a:srgbClr val="FFFFFF"/>
    <a:srgbClr val="FFFEFA"/>
    <a:srgbClr val="FFF7F2"/>
    <a:srgbClr val="FAFEDB"/>
    <a:srgbClr val="FBF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9" autoAdjust="0"/>
    <p:restoredTop sz="94681"/>
  </p:normalViewPr>
  <p:slideViewPr>
    <p:cSldViewPr snapToGrid="0">
      <p:cViewPr varScale="1">
        <p:scale>
          <a:sx n="159" d="100"/>
          <a:sy n="159" d="100"/>
        </p:scale>
        <p:origin x="1428" y="150"/>
      </p:cViewPr>
      <p:guideLst>
        <p:guide orient="horz" pos="2165"/>
        <p:guide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503796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186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6483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1669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1843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3450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0131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" name="Google Shape;2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2662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970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7608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42474" y="1125221"/>
            <a:ext cx="8414703" cy="239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237456" y="3611210"/>
            <a:ext cx="7424738" cy="165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/>
            </a:lvl1pPr>
            <a:lvl2pPr lvl="1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/>
            </a:lvl2pPr>
            <a:lvl3pPr lvl="2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/>
            </a:lvl3pPr>
            <a:lvl4pPr lvl="3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4pPr>
            <a:lvl5pPr lvl="4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5pPr>
            <a:lvl6pPr lvl="5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6pPr>
            <a:lvl7pPr lvl="6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7pPr>
            <a:lvl8pPr lvl="7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8pPr>
            <a:lvl9pPr lvl="8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68616" y="-257741"/>
            <a:ext cx="4362418" cy="853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238425" y="2212067"/>
            <a:ext cx="5826637" cy="213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907329" y="139329"/>
            <a:ext cx="5826637" cy="628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75445" y="1714093"/>
            <a:ext cx="8538448" cy="28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75445" y="4601151"/>
            <a:ext cx="8538448" cy="150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 sz="200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805"/>
              <a:buNone/>
              <a:defRPr sz="180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011698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81890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81892" y="1685444"/>
            <a:ext cx="4188015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81892" y="2511454"/>
            <a:ext cx="4188015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5011698" y="1685444"/>
            <a:ext cx="4208641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5011698" y="2511454"/>
            <a:ext cx="4208641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2308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Char char="•"/>
              <a:defRPr sz="3208"/>
            </a:lvl1pPr>
            <a:lvl2pPr marL="914400" lvl="1" indent="-406844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Char char="•"/>
              <a:defRPr sz="2807"/>
            </a:lvl2pPr>
            <a:lvl3pPr marL="1371600" lvl="2" indent="-381381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Char char="•"/>
              <a:defRPr sz="2406"/>
            </a:lvl3pPr>
            <a:lvl4pPr marL="1828800" lvl="3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4pPr>
            <a:lvl5pPr marL="2286000" lvl="4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5pPr>
            <a:lvl6pPr marL="2743200" lvl="5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6pPr>
            <a:lvl7pPr marL="3200400" lvl="6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7pPr>
            <a:lvl8pPr marL="3657600" lvl="7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8pPr>
            <a:lvl9pPr marL="4114800" lvl="8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Font typeface="Arial"/>
              <a:buNone/>
              <a:defRPr sz="32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None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1"/>
              <a:buFont typeface="Calibri"/>
              <a:buNone/>
              <a:defRPr sz="44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844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Char char="•"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38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Char char="•"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9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Char char="•"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5.gif"/><Relationship Id="rId10" Type="http://schemas.openxmlformats.org/officeDocument/2006/relationships/image" Target="../media/image7.png"/><Relationship Id="rId4" Type="http://schemas.openxmlformats.org/officeDocument/2006/relationships/image" Target="../media/image14.jp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7.jpg"/><Relationship Id="rId10" Type="http://schemas.openxmlformats.org/officeDocument/2006/relationships/image" Target="../media/image7.png"/><Relationship Id="rId4" Type="http://schemas.openxmlformats.org/officeDocument/2006/relationships/image" Target="../media/image16.jp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11" Type="http://schemas.openxmlformats.org/officeDocument/2006/relationships/image" Target="../media/image7.png"/><Relationship Id="rId5" Type="http://schemas.openxmlformats.org/officeDocument/2006/relationships/image" Target="../media/image19.gif"/><Relationship Id="rId10" Type="http://schemas.openxmlformats.org/officeDocument/2006/relationships/image" Target="../media/image6.png"/><Relationship Id="rId4" Type="http://schemas.openxmlformats.org/officeDocument/2006/relationships/image" Target="../media/image18.jp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1.jp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383209" y="1478548"/>
            <a:ext cx="1728269" cy="369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173827" y="1441693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20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[</a:t>
            </a:r>
            <a:r>
              <a:rPr lang="ja-JP" altLang="ko-KR" sz="2000" b="1" dirty="0">
                <a:solidFill>
                  <a:srgbClr val="4472C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エピソード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.2]</a:t>
            </a:r>
            <a:endParaRPr sz="2000" b="1" i="0" u="none" strike="noStrike" cap="none" dirty="0"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82881" y="118872"/>
            <a:ext cx="2459736" cy="73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8831485" y="118872"/>
            <a:ext cx="972273" cy="3233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182880" y="6328102"/>
            <a:ext cx="3775662" cy="544011"/>
          </a:xfrm>
          <a:prstGeom prst="rect">
            <a:avLst/>
          </a:prstGeom>
          <a:solidFill>
            <a:srgbClr val="A3D8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181" y="3709987"/>
            <a:ext cx="5145087" cy="4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209" y="1894838"/>
            <a:ext cx="5145087" cy="4921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3"/>
          <p:cNvSpPr/>
          <p:nvPr/>
        </p:nvSpPr>
        <p:spPr>
          <a:xfrm>
            <a:off x="-1795435" y="2092436"/>
            <a:ext cx="9541698" cy="13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ja-JP" altLang="en-US" sz="44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危険からあなたを</a:t>
            </a:r>
            <a:r>
              <a:rPr lang="en-US" altLang="ja-JP" sz="44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ja-JP" sz="44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ja-JP" altLang="en-US" sz="4400" b="1" dirty="0">
                <a:solidFill>
                  <a:schemeClr val="accent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救う言葉</a:t>
            </a:r>
            <a:endParaRPr sz="4400" b="1" dirty="0">
              <a:solidFill>
                <a:schemeClr val="accent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8165" y="1073791"/>
            <a:ext cx="3226250" cy="344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B86170B7-B504-488F-AF6F-536F294A92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1160706" y="5480919"/>
            <a:ext cx="1840127" cy="925573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DE29B0E1-7B69-450A-9F43-026D24F9D1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155" y="5509286"/>
            <a:ext cx="2443633" cy="96194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5CBEB8EE-EA01-4B7C-8CC9-D7FDC49E104B}"/>
              </a:ext>
            </a:extLst>
          </p:cNvPr>
          <p:cNvGrpSpPr/>
          <p:nvPr/>
        </p:nvGrpSpPr>
        <p:grpSpPr>
          <a:xfrm>
            <a:off x="5172635" y="5630878"/>
            <a:ext cx="9897192" cy="1244585"/>
            <a:chOff x="5172635" y="5630878"/>
            <a:chExt cx="9897192" cy="1244585"/>
          </a:xfrm>
        </p:grpSpPr>
        <p:grpSp>
          <p:nvGrpSpPr>
            <p:cNvPr id="27" name="Google Shape;97;p13">
              <a:extLst>
                <a:ext uri="{FF2B5EF4-FFF2-40B4-BE49-F238E27FC236}">
                  <a16:creationId xmlns:a16="http://schemas.microsoft.com/office/drawing/2014/main" id="{E4214028-DB11-40A4-8FD5-A972B3EDF9A2}"/>
                </a:ext>
              </a:extLst>
            </p:cNvPr>
            <p:cNvGrpSpPr/>
            <p:nvPr/>
          </p:nvGrpSpPr>
          <p:grpSpPr>
            <a:xfrm>
              <a:off x="6652303" y="5630878"/>
              <a:ext cx="2820276" cy="1180814"/>
              <a:chOff x="420304" y="5584560"/>
              <a:chExt cx="2820276" cy="1180814"/>
            </a:xfrm>
          </p:grpSpPr>
          <p:grpSp>
            <p:nvGrpSpPr>
              <p:cNvPr id="29" name="Google Shape;98;p13">
                <a:extLst>
                  <a:ext uri="{FF2B5EF4-FFF2-40B4-BE49-F238E27FC236}">
                    <a16:creationId xmlns:a16="http://schemas.microsoft.com/office/drawing/2014/main" id="{F93E7BDF-57E4-4D7A-884C-71C40B3F1FF0}"/>
                  </a:ext>
                </a:extLst>
              </p:cNvPr>
              <p:cNvGrpSpPr/>
              <p:nvPr/>
            </p:nvGrpSpPr>
            <p:grpSpPr>
              <a:xfrm>
                <a:off x="1097108" y="5910484"/>
                <a:ext cx="1240472" cy="819190"/>
                <a:chOff x="1109808" y="5910484"/>
                <a:chExt cx="1240472" cy="819190"/>
              </a:xfrm>
            </p:grpSpPr>
            <p:pic>
              <p:nvPicPr>
                <p:cNvPr id="32" name="Google Shape;99;p13">
                  <a:extLst>
                    <a:ext uri="{FF2B5EF4-FFF2-40B4-BE49-F238E27FC236}">
                      <a16:creationId xmlns:a16="http://schemas.microsoft.com/office/drawing/2014/main" id="{4E8F8EF1-879A-4D34-92B3-13791E75A1F8}"/>
                    </a:ext>
                  </a:extLst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/>
                <a:stretch/>
              </p:blipFill>
              <p:spPr>
                <a:xfrm>
                  <a:off x="1109808" y="5910484"/>
                  <a:ext cx="563385" cy="81751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3" name="Google Shape;100;p13">
                  <a:extLst>
                    <a:ext uri="{FF2B5EF4-FFF2-40B4-BE49-F238E27FC236}">
                      <a16:creationId xmlns:a16="http://schemas.microsoft.com/office/drawing/2014/main" id="{1AB15DBF-0FCA-4177-A615-3E737721E90B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/>
                <a:stretch/>
              </p:blipFill>
              <p:spPr>
                <a:xfrm>
                  <a:off x="1769132" y="5910484"/>
                  <a:ext cx="581148" cy="81919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30" name="Google Shape;101;p13">
                <a:extLst>
                  <a:ext uri="{FF2B5EF4-FFF2-40B4-BE49-F238E27FC236}">
                    <a16:creationId xmlns:a16="http://schemas.microsoft.com/office/drawing/2014/main" id="{D6AE5C78-8137-44D5-9FBE-9F6923B31FDC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420304" y="5907187"/>
                <a:ext cx="58086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" name="Google Shape;102;p13">
                <a:extLst>
                  <a:ext uri="{FF2B5EF4-FFF2-40B4-BE49-F238E27FC236}">
                    <a16:creationId xmlns:a16="http://schemas.microsoft.com/office/drawing/2014/main" id="{C463704C-7C45-4420-9EA6-6622F9539D70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2464786" y="5584560"/>
                <a:ext cx="775794" cy="118081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8" name="Google Shape;88;p13">
              <a:extLst>
                <a:ext uri="{FF2B5EF4-FFF2-40B4-BE49-F238E27FC236}">
                  <a16:creationId xmlns:a16="http://schemas.microsoft.com/office/drawing/2014/main" id="{7BA292BD-4539-47F3-A749-AB35B221BC2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2264" t="95489" r="-52264"/>
            <a:stretch/>
          </p:blipFill>
          <p:spPr>
            <a:xfrm>
              <a:off x="5172635" y="6565392"/>
              <a:ext cx="9897192" cy="3100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" name="직사각형 21">
            <a:extLst>
              <a:ext uri="{FF2B5EF4-FFF2-40B4-BE49-F238E27FC236}">
                <a16:creationId xmlns:a16="http://schemas.microsoft.com/office/drawing/2014/main" id="{8A0DCE19-C3E2-489A-9553-B79FE2FE125B}"/>
              </a:ext>
            </a:extLst>
          </p:cNvPr>
          <p:cNvSpPr/>
          <p:nvPr/>
        </p:nvSpPr>
        <p:spPr>
          <a:xfrm>
            <a:off x="6675453" y="6535817"/>
            <a:ext cx="49244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無効</a:t>
            </a:r>
            <a:endParaRPr lang="en-US" altLang="ko-KR" sz="40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5" name="직사각형 22">
            <a:extLst>
              <a:ext uri="{FF2B5EF4-FFF2-40B4-BE49-F238E27FC236}">
                <a16:creationId xmlns:a16="http://schemas.microsoft.com/office/drawing/2014/main" id="{5F135DA0-19DE-4044-BB23-CB69BDC2FA8E}"/>
              </a:ext>
            </a:extLst>
          </p:cNvPr>
          <p:cNvSpPr/>
          <p:nvPr/>
        </p:nvSpPr>
        <p:spPr>
          <a:xfrm>
            <a:off x="7383246" y="6535162"/>
            <a:ext cx="49244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女性</a:t>
            </a:r>
            <a:endParaRPr lang="en-US" altLang="ko-KR" sz="40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직사각형 23">
            <a:extLst>
              <a:ext uri="{FF2B5EF4-FFF2-40B4-BE49-F238E27FC236}">
                <a16:creationId xmlns:a16="http://schemas.microsoft.com/office/drawing/2014/main" id="{C8C8E435-4A2C-4FD3-995F-606F1D7879ED}"/>
              </a:ext>
            </a:extLst>
          </p:cNvPr>
          <p:cNvSpPr/>
          <p:nvPr/>
        </p:nvSpPr>
        <p:spPr>
          <a:xfrm>
            <a:off x="8031753" y="6545710"/>
            <a:ext cx="492443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老人</a:t>
            </a:r>
            <a:endParaRPr lang="en-US" altLang="ko-KR" sz="40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7" name="직사각형 24">
            <a:extLst>
              <a:ext uri="{FF2B5EF4-FFF2-40B4-BE49-F238E27FC236}">
                <a16:creationId xmlns:a16="http://schemas.microsoft.com/office/drawing/2014/main" id="{0D4DD079-4FEC-4403-98EF-02BCF4C33DC2}"/>
              </a:ext>
            </a:extLst>
          </p:cNvPr>
          <p:cNvSpPr/>
          <p:nvPr/>
        </p:nvSpPr>
        <p:spPr>
          <a:xfrm>
            <a:off x="8536049" y="6485580"/>
            <a:ext cx="10997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800" dirty="0">
                <a:solidFill>
                  <a:srgbClr val="005A8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外国人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/>
          <p:nvPr/>
        </p:nvSpPr>
        <p:spPr>
          <a:xfrm>
            <a:off x="951567" y="2745037"/>
            <a:ext cx="7362699" cy="215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2400" b="1" i="0" u="none" strike="noStrike" cap="none" dirty="0">
                <a:solidFill>
                  <a:srgbClr val="4472C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1. </a:t>
            </a:r>
            <a:r>
              <a:rPr lang="ja-JP" altLang="en-US" sz="2400" b="1" dirty="0">
                <a:solidFill>
                  <a:srgbClr val="4472C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生と死を分ける言葉 </a:t>
            </a:r>
            <a:r>
              <a:rPr lang="en-US" sz="2400" b="1" dirty="0">
                <a:solidFill>
                  <a:srgbClr val="4472C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_</a:t>
            </a:r>
            <a:r>
              <a:rPr lang="en-US" sz="2400" b="1" i="0" u="none" strike="noStrike" cap="none" dirty="0">
                <a:solidFill>
                  <a:srgbClr val="4472C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4p</a:t>
            </a:r>
            <a:endParaRPr sz="2400" b="1" dirty="0">
              <a:solidFill>
                <a:srgbClr val="4472C4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150000"/>
              </a:lnSpc>
              <a:spcBef>
                <a:spcPts val="802"/>
              </a:spcBef>
            </a:pPr>
            <a:r>
              <a:rPr lang="en-US" sz="2400" b="1" i="0" u="none" strike="noStrike" cap="none" dirty="0">
                <a:solidFill>
                  <a:srgbClr val="4472C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2. </a:t>
            </a:r>
            <a:r>
              <a:rPr lang="ja-JP" altLang="en-US" sz="2400" b="1" dirty="0">
                <a:solidFill>
                  <a:srgbClr val="4472C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火災発生時にすべき行動 </a:t>
            </a:r>
            <a:r>
              <a:rPr lang="en-US" sz="2400" b="1" i="0" u="none" strike="noStrike" cap="none" dirty="0">
                <a:solidFill>
                  <a:srgbClr val="4472C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_7p</a:t>
            </a:r>
            <a:endParaRPr sz="2400" b="1" dirty="0">
              <a:solidFill>
                <a:srgbClr val="4472C4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150000"/>
              </a:lnSpc>
              <a:spcBef>
                <a:spcPts val="802"/>
              </a:spcBef>
            </a:pPr>
            <a:r>
              <a:rPr lang="en-US" sz="2400" b="1" i="0" u="none" strike="noStrike" cap="none" dirty="0">
                <a:solidFill>
                  <a:srgbClr val="4472C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3. </a:t>
            </a:r>
            <a:r>
              <a:rPr lang="en-US" altLang="ko-KR" sz="2400" b="1" dirty="0">
                <a:solidFill>
                  <a:srgbClr val="4472C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119</a:t>
            </a:r>
            <a:r>
              <a:rPr lang="ko-KR" altLang="en-US" sz="2400" b="1" dirty="0">
                <a:solidFill>
                  <a:srgbClr val="4472C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番通報 </a:t>
            </a:r>
            <a:r>
              <a:rPr lang="en-US" sz="2400" b="1" dirty="0">
                <a:solidFill>
                  <a:srgbClr val="4472C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_</a:t>
            </a:r>
            <a:r>
              <a:rPr lang="en-US" sz="2400" b="1" i="0" u="none" strike="noStrike" cap="none" dirty="0">
                <a:solidFill>
                  <a:srgbClr val="4472C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8p</a:t>
            </a:r>
            <a:endParaRPr sz="2400" b="1" dirty="0">
              <a:solidFill>
                <a:srgbClr val="4472C4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-376714" y="1256361"/>
            <a:ext cx="26565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C</a:t>
            </a:r>
            <a:r>
              <a:rPr lang="en-US" sz="24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ontents</a:t>
            </a:r>
            <a:endParaRPr sz="2400" b="0" i="0" u="none" strike="noStrike" cap="none">
              <a:solidFill>
                <a:schemeClr val="lt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2648764" y="1595624"/>
            <a:ext cx="65373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60000"/>
              </a:lnSpc>
            </a:pPr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危険からあなたを救う言葉</a:t>
            </a:r>
            <a:endParaRPr lang="ja-JP" altLang="en-US" sz="20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13" name="Google Shape;113;p14"/>
          <p:cNvCxnSpPr/>
          <p:nvPr/>
        </p:nvCxnSpPr>
        <p:spPr>
          <a:xfrm>
            <a:off x="2397115" y="1425639"/>
            <a:ext cx="0" cy="76944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4781" y="4158136"/>
            <a:ext cx="2828820" cy="25665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FCE36CA-46B6-4E2D-9A27-36CF513B7200}"/>
              </a:ext>
            </a:extLst>
          </p:cNvPr>
          <p:cNvSpPr/>
          <p:nvPr/>
        </p:nvSpPr>
        <p:spPr>
          <a:xfrm>
            <a:off x="7844118" y="134471"/>
            <a:ext cx="1990164" cy="783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791551AC-070F-4F4D-88A5-49D4E06FA9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422811" y="203472"/>
            <a:ext cx="1250790" cy="62914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9CE2CE7-6869-46B7-9AE7-35F252F291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94" y="194697"/>
            <a:ext cx="1661012" cy="65386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98CDB54-E0DE-4EE2-8C8B-FB8FCB576CB0}"/>
              </a:ext>
            </a:extLst>
          </p:cNvPr>
          <p:cNvGrpSpPr/>
          <p:nvPr/>
        </p:nvGrpSpPr>
        <p:grpSpPr>
          <a:xfrm>
            <a:off x="285543" y="5616906"/>
            <a:ext cx="3137462" cy="1220026"/>
            <a:chOff x="285543" y="5616906"/>
            <a:chExt cx="3137462" cy="1220026"/>
          </a:xfrm>
        </p:grpSpPr>
        <p:grpSp>
          <p:nvGrpSpPr>
            <p:cNvPr id="24" name="Google Shape;98;p13">
              <a:extLst>
                <a:ext uri="{FF2B5EF4-FFF2-40B4-BE49-F238E27FC236}">
                  <a16:creationId xmlns:a16="http://schemas.microsoft.com/office/drawing/2014/main" id="{ADF565FC-735B-4595-84B3-EDD1E562F608}"/>
                </a:ext>
              </a:extLst>
            </p:cNvPr>
            <p:cNvGrpSpPr/>
            <p:nvPr/>
          </p:nvGrpSpPr>
          <p:grpSpPr>
            <a:xfrm>
              <a:off x="1097637" y="5882355"/>
              <a:ext cx="1240472" cy="826392"/>
              <a:chOff x="1109808" y="5883850"/>
              <a:chExt cx="1240472" cy="826392"/>
            </a:xfrm>
          </p:grpSpPr>
          <p:pic>
            <p:nvPicPr>
              <p:cNvPr id="33" name="Google Shape;99;p13">
                <a:extLst>
                  <a:ext uri="{FF2B5EF4-FFF2-40B4-BE49-F238E27FC236}">
                    <a16:creationId xmlns:a16="http://schemas.microsoft.com/office/drawing/2014/main" id="{C6585970-FBD2-4A78-B630-27841982E1BB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109808" y="5892728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" name="Google Shape;100;p13">
                <a:extLst>
                  <a:ext uri="{FF2B5EF4-FFF2-40B4-BE49-F238E27FC236}">
                    <a16:creationId xmlns:a16="http://schemas.microsoft.com/office/drawing/2014/main" id="{C2277B9E-0D08-49D8-917B-64DE7A5DA476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1769132" y="5883850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5" name="Google Shape;101;p13">
              <a:extLst>
                <a:ext uri="{FF2B5EF4-FFF2-40B4-BE49-F238E27FC236}">
                  <a16:creationId xmlns:a16="http://schemas.microsoft.com/office/drawing/2014/main" id="{5CA1C581-CB70-4C5B-AA84-B492E5AF1468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20833" y="5887936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02;p13">
              <a:extLst>
                <a:ext uri="{FF2B5EF4-FFF2-40B4-BE49-F238E27FC236}">
                  <a16:creationId xmlns:a16="http://schemas.microsoft.com/office/drawing/2014/main" id="{6AE2E020-354D-45AE-AFA3-873462F20075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465398" y="5616906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DE62CC4-D469-40E4-A812-F5A152A08C3E}"/>
                </a:ext>
              </a:extLst>
            </p:cNvPr>
            <p:cNvSpPr/>
            <p:nvPr/>
          </p:nvSpPr>
          <p:spPr>
            <a:xfrm>
              <a:off x="285543" y="6527731"/>
              <a:ext cx="2996103" cy="282344"/>
            </a:xfrm>
            <a:prstGeom prst="rect">
              <a:avLst/>
            </a:prstGeom>
            <a:solidFill>
              <a:srgbClr val="A1D8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7249ACB-A466-4130-8955-87D20F23DC46}"/>
                </a:ext>
              </a:extLst>
            </p:cNvPr>
            <p:cNvGrpSpPr/>
            <p:nvPr/>
          </p:nvGrpSpPr>
          <p:grpSpPr>
            <a:xfrm>
              <a:off x="462685" y="6467600"/>
              <a:ext cx="2960320" cy="369332"/>
              <a:chOff x="-1468363" y="4452106"/>
              <a:chExt cx="2960320" cy="369332"/>
            </a:xfrm>
          </p:grpSpPr>
          <p:sp>
            <p:nvSpPr>
              <p:cNvPr id="29" name="직사각형 21">
                <a:extLst>
                  <a:ext uri="{FF2B5EF4-FFF2-40B4-BE49-F238E27FC236}">
                    <a16:creationId xmlns:a16="http://schemas.microsoft.com/office/drawing/2014/main" id="{2A241C7D-7A6E-4CBB-BD32-BBB29F43E876}"/>
                  </a:ext>
                </a:extLst>
              </p:cNvPr>
              <p:cNvSpPr/>
              <p:nvPr/>
            </p:nvSpPr>
            <p:spPr>
              <a:xfrm>
                <a:off x="-1468363" y="4502343"/>
                <a:ext cx="492443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tx2">
                        <a:lumMod val="7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無効</a:t>
                </a:r>
                <a:endParaRPr lang="en-US" altLang="ko-KR" sz="4000" b="1" cap="none" spc="0" dirty="0">
                  <a:ln w="0"/>
                  <a:solidFill>
                    <a:schemeClr val="tx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0" name="직사각형 22">
                <a:extLst>
                  <a:ext uri="{FF2B5EF4-FFF2-40B4-BE49-F238E27FC236}">
                    <a16:creationId xmlns:a16="http://schemas.microsoft.com/office/drawing/2014/main" id="{BA1A0B2C-65F6-4CC1-AF56-975E756CC843}"/>
                  </a:ext>
                </a:extLst>
              </p:cNvPr>
              <p:cNvSpPr/>
              <p:nvPr/>
            </p:nvSpPr>
            <p:spPr>
              <a:xfrm>
                <a:off x="-760570" y="4501688"/>
                <a:ext cx="492443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tx2">
                        <a:lumMod val="7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女性</a:t>
                </a:r>
                <a:endParaRPr lang="en-US" altLang="ko-KR" sz="4000" b="1" cap="none" spc="0" dirty="0">
                  <a:ln w="0"/>
                  <a:solidFill>
                    <a:schemeClr val="tx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1" name="직사각형 23">
                <a:extLst>
                  <a:ext uri="{FF2B5EF4-FFF2-40B4-BE49-F238E27FC236}">
                    <a16:creationId xmlns:a16="http://schemas.microsoft.com/office/drawing/2014/main" id="{CEE26C8A-B6C9-4019-9BBA-6A10FAC420C7}"/>
                  </a:ext>
                </a:extLst>
              </p:cNvPr>
              <p:cNvSpPr/>
              <p:nvPr/>
            </p:nvSpPr>
            <p:spPr>
              <a:xfrm>
                <a:off x="-112063" y="4512236"/>
                <a:ext cx="492443" cy="2769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chemeClr val="tx2">
                        <a:lumMod val="7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老人</a:t>
                </a:r>
                <a:endParaRPr lang="en-US" altLang="ko-KR" sz="4000" b="1" cap="none" spc="0" dirty="0">
                  <a:ln w="0"/>
                  <a:solidFill>
                    <a:schemeClr val="tx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32" name="직사각형 24">
                <a:extLst>
                  <a:ext uri="{FF2B5EF4-FFF2-40B4-BE49-F238E27FC236}">
                    <a16:creationId xmlns:a16="http://schemas.microsoft.com/office/drawing/2014/main" id="{8430192B-2217-41A9-B899-BF935B2ADF1C}"/>
                  </a:ext>
                </a:extLst>
              </p:cNvPr>
              <p:cNvSpPr/>
              <p:nvPr/>
            </p:nvSpPr>
            <p:spPr>
              <a:xfrm>
                <a:off x="392233" y="4452106"/>
                <a:ext cx="1099724" cy="369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ko-KR" altLang="en-US" sz="1800" b="1" dirty="0">
                    <a:solidFill>
                      <a:srgbClr val="005A8D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外国人</a:t>
                </a:r>
                <a:endParaRPr lang="en-US" altLang="ko-KR" sz="5400" b="1" cap="none" spc="0" dirty="0">
                  <a:ln w="0"/>
                  <a:solidFill>
                    <a:srgbClr val="005A8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35" name="Google Shape;90;p13">
            <a:extLst>
              <a:ext uri="{FF2B5EF4-FFF2-40B4-BE49-F238E27FC236}">
                <a16:creationId xmlns:a16="http://schemas.microsoft.com/office/drawing/2014/main" id="{539878C6-68E5-4536-9172-B43530B1B7B7}"/>
              </a:ext>
            </a:extLst>
          </p:cNvPr>
          <p:cNvSpPr/>
          <p:nvPr/>
        </p:nvSpPr>
        <p:spPr>
          <a:xfrm>
            <a:off x="2530019" y="1436711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20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[</a:t>
            </a:r>
            <a:r>
              <a:rPr lang="ja-JP" altLang="ko-KR" sz="2000" b="1" dirty="0">
                <a:solidFill>
                  <a:srgbClr val="4472C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エピソード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.2]</a:t>
            </a:r>
            <a:endParaRPr sz="2000" b="1" i="0" u="none" strike="noStrike" cap="none" dirty="0">
              <a:solidFill>
                <a:schemeClr val="accent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4047" y="1600851"/>
            <a:ext cx="4360131" cy="3996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6"/>
          <p:cNvGrpSpPr/>
          <p:nvPr/>
        </p:nvGrpSpPr>
        <p:grpSpPr>
          <a:xfrm>
            <a:off x="1003148" y="1291227"/>
            <a:ext cx="5200808" cy="1568450"/>
            <a:chOff x="1250315" y="1896146"/>
            <a:chExt cx="4806950" cy="1568450"/>
          </a:xfrm>
        </p:grpSpPr>
        <p:sp>
          <p:nvSpPr>
            <p:cNvPr id="144" name="Google Shape;144;p16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" name="Google Shape;145;p16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146" name="Google Shape;146;p16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7" name="Google Shape;147;p16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48" name="Google Shape;148;p16"/>
          <p:cNvGrpSpPr/>
          <p:nvPr/>
        </p:nvGrpSpPr>
        <p:grpSpPr>
          <a:xfrm>
            <a:off x="1073020" y="4014212"/>
            <a:ext cx="5109666" cy="1569660"/>
            <a:chOff x="1250315" y="4483984"/>
            <a:chExt cx="4659777" cy="1408591"/>
          </a:xfrm>
        </p:grpSpPr>
        <p:sp>
          <p:nvSpPr>
            <p:cNvPr id="149" name="Google Shape;149;p16"/>
            <p:cNvSpPr/>
            <p:nvPr/>
          </p:nvSpPr>
          <p:spPr>
            <a:xfrm rot="10800000" flipH="1">
              <a:off x="3025777" y="4483984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0" name="Google Shape;150;p16"/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151" name="Google Shape;151;p16"/>
              <p:cNvCxnSpPr/>
              <p:nvPr/>
            </p:nvCxnSpPr>
            <p:spPr>
              <a:xfrm>
                <a:off x="1250315" y="5468619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2" name="Google Shape;152;p16"/>
              <p:cNvCxnSpPr/>
              <p:nvPr/>
            </p:nvCxnSpPr>
            <p:spPr>
              <a:xfrm>
                <a:off x="3981597" y="546862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60" name="Google Shape;160;p16"/>
          <p:cNvSpPr/>
          <p:nvPr/>
        </p:nvSpPr>
        <p:spPr>
          <a:xfrm>
            <a:off x="1128575" y="2075102"/>
            <a:ext cx="5200500" cy="3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ja-JP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2018</a:t>
            </a: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年</a:t>
            </a:r>
            <a:r>
              <a:rPr lang="en-US" altLang="ja-JP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月、慶尚南道</a:t>
            </a:r>
            <a:r>
              <a:rPr lang="en-US" altLang="ja-JP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キョンサンナムド</a:t>
            </a:r>
            <a:r>
              <a:rPr lang="en-US" altLang="ja-JP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に</a:t>
            </a:r>
            <a:endParaRPr lang="en-US" altLang="ja-JP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あるワンルーム で火災が発生した際、</a:t>
            </a:r>
            <a:r>
              <a:rPr lang="en-US" altLang="ja-JP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ja-JP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ja-JP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ブリヤ</a:t>
            </a:r>
            <a:r>
              <a:rPr lang="en-US" altLang="ja-JP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~!!"</a:t>
            </a: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という声を聞いて、</a:t>
            </a:r>
            <a:endParaRPr lang="en-US" altLang="ja-JP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ほぼ全員が脱出することができた。 </a:t>
            </a:r>
            <a:endParaRPr lang="en-US" altLang="ja-JP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しかし、その場にいた外国人は</a:t>
            </a:r>
            <a:endParaRPr lang="en-US" altLang="ja-JP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言葉の意味が分からず逃げ遅れて死亡。</a:t>
            </a:r>
            <a:endParaRPr lang="en-US" altLang="ja-JP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自然災害に関する韓国語の基本的な表現を知っておく必要がある。</a:t>
            </a:r>
            <a:endParaRPr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0646D959-07A1-475C-9CAC-4F9BAF82075A}"/>
              </a:ext>
            </a:extLst>
          </p:cNvPr>
          <p:cNvSpPr/>
          <p:nvPr/>
        </p:nvSpPr>
        <p:spPr>
          <a:xfrm>
            <a:off x="7613614" y="550598"/>
            <a:ext cx="1974480" cy="701497"/>
          </a:xfrm>
          <a:prstGeom prst="rect">
            <a:avLst/>
          </a:prstGeom>
          <a:solidFill>
            <a:srgbClr val="7BCAD7"/>
          </a:solidFill>
          <a:ln>
            <a:solidFill>
              <a:srgbClr val="7BCA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14">
            <a:extLst>
              <a:ext uri="{FF2B5EF4-FFF2-40B4-BE49-F238E27FC236}">
                <a16:creationId xmlns:a16="http://schemas.microsoft.com/office/drawing/2014/main" id="{BAF59B49-464F-4F38-8CB8-FE79BBB2E7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224809" y="542300"/>
            <a:ext cx="1250790" cy="629140"/>
          </a:xfrm>
          <a:prstGeom prst="rect">
            <a:avLst/>
          </a:prstGeom>
        </p:spPr>
      </p:pic>
      <p:pic>
        <p:nvPicPr>
          <p:cNvPr id="26" name="그림 15">
            <a:extLst>
              <a:ext uri="{FF2B5EF4-FFF2-40B4-BE49-F238E27FC236}">
                <a16:creationId xmlns:a16="http://schemas.microsoft.com/office/drawing/2014/main" id="{6E245A90-A96C-455C-ACA2-70B10E685A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192" y="536634"/>
            <a:ext cx="1661012" cy="653860"/>
          </a:xfrm>
          <a:prstGeom prst="rect">
            <a:avLst/>
          </a:prstGeom>
        </p:spPr>
      </p:pic>
      <p:sp>
        <p:nvSpPr>
          <p:cNvPr id="32" name="Google Shape;161;p16">
            <a:extLst>
              <a:ext uri="{FF2B5EF4-FFF2-40B4-BE49-F238E27FC236}">
                <a16:creationId xmlns:a16="http://schemas.microsoft.com/office/drawing/2014/main" id="{07BC1F13-47E4-4FA8-BD81-37C121DAE9C6}"/>
              </a:ext>
            </a:extLst>
          </p:cNvPr>
          <p:cNvSpPr/>
          <p:nvPr/>
        </p:nvSpPr>
        <p:spPr>
          <a:xfrm>
            <a:off x="373972" y="224998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62;p16">
            <a:extLst>
              <a:ext uri="{FF2B5EF4-FFF2-40B4-BE49-F238E27FC236}">
                <a16:creationId xmlns:a16="http://schemas.microsoft.com/office/drawing/2014/main" id="{30489FC2-7613-4642-9542-516677D7A384}"/>
              </a:ext>
            </a:extLst>
          </p:cNvPr>
          <p:cNvSpPr/>
          <p:nvPr/>
        </p:nvSpPr>
        <p:spPr>
          <a:xfrm>
            <a:off x="966038" y="211934"/>
            <a:ext cx="68138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生と死を分ける言葉</a:t>
            </a:r>
            <a:endParaRPr lang="ja-JP" altLang="en-US" sz="3200" b="1" i="0" u="none" strike="noStrike" cap="none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  <a:sym typeface="Malgun Gothic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B57D84A-C547-454D-95C3-418F52556223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35" name="Google Shape;132;p15">
              <a:extLst>
                <a:ext uri="{FF2B5EF4-FFF2-40B4-BE49-F238E27FC236}">
                  <a16:creationId xmlns:a16="http://schemas.microsoft.com/office/drawing/2014/main" id="{ED591EFD-E729-4DE7-82FB-1B5FC72E1F03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131;p15">
              <a:extLst>
                <a:ext uri="{FF2B5EF4-FFF2-40B4-BE49-F238E27FC236}">
                  <a16:creationId xmlns:a16="http://schemas.microsoft.com/office/drawing/2014/main" id="{BE3381CB-BBC1-46C8-AE27-5D0ECC678FFF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133;p15">
              <a:extLst>
                <a:ext uri="{FF2B5EF4-FFF2-40B4-BE49-F238E27FC236}">
                  <a16:creationId xmlns:a16="http://schemas.microsoft.com/office/drawing/2014/main" id="{5DDB474B-F549-4352-9985-61B77316A1B9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134;p15">
              <a:extLst>
                <a:ext uri="{FF2B5EF4-FFF2-40B4-BE49-F238E27FC236}">
                  <a16:creationId xmlns:a16="http://schemas.microsoft.com/office/drawing/2014/main" id="{2BFFE9CB-C2A6-4DC8-830A-6E2870DC5733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D388602-CBC1-450D-8634-6A9CACB5168E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직사각형 27">
              <a:extLst>
                <a:ext uri="{FF2B5EF4-FFF2-40B4-BE49-F238E27FC236}">
                  <a16:creationId xmlns:a16="http://schemas.microsoft.com/office/drawing/2014/main" id="{647DD3BD-5BC7-44E7-B169-705343095739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1" name="직사각형 29">
              <a:extLst>
                <a:ext uri="{FF2B5EF4-FFF2-40B4-BE49-F238E27FC236}">
                  <a16:creationId xmlns:a16="http://schemas.microsoft.com/office/drawing/2014/main" id="{19E64712-745E-4C89-8DB2-6C95AC8BA6F1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직사각형 28">
              <a:extLst>
                <a:ext uri="{FF2B5EF4-FFF2-40B4-BE49-F238E27FC236}">
                  <a16:creationId xmlns:a16="http://schemas.microsoft.com/office/drawing/2014/main" id="{9FAF0006-4A0D-4C44-B4C6-CD1687A67703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6EDB7069-FD9B-48FA-9EAF-36B424D6900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934533" y="6404811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7"/>
          <p:cNvSpPr/>
          <p:nvPr/>
        </p:nvSpPr>
        <p:spPr>
          <a:xfrm>
            <a:off x="76517" y="1338757"/>
            <a:ext cx="1021270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800" b="1" dirty="0">
                <a:solidFill>
                  <a:schemeClr val="bg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火事になったときは必ず </a:t>
            </a:r>
            <a:r>
              <a:rPr lang="en-US" altLang="ja-JP" sz="1800" b="1" dirty="0">
                <a:solidFill>
                  <a:schemeClr val="bg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ja-JP" altLang="en-US" sz="1800" b="1" dirty="0">
                <a:solidFill>
                  <a:schemeClr val="bg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ぶ り や </a:t>
            </a:r>
            <a:r>
              <a:rPr lang="en-US" altLang="ja-JP" sz="1800" b="1" dirty="0">
                <a:solidFill>
                  <a:schemeClr val="bg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“(</a:t>
            </a:r>
            <a:r>
              <a:rPr lang="ja-JP" altLang="en-US" sz="1800" b="1" dirty="0">
                <a:solidFill>
                  <a:schemeClr val="bg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火事だ</a:t>
            </a:r>
            <a:r>
              <a:rPr lang="en-US" altLang="ja-JP" sz="1800" b="1" dirty="0">
                <a:solidFill>
                  <a:schemeClr val="bg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br>
              <a:rPr lang="en-US" altLang="ja-JP" sz="1800" b="1" dirty="0">
                <a:solidFill>
                  <a:schemeClr val="bg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ja-JP" altLang="en-US" sz="1800" b="1" dirty="0">
                <a:solidFill>
                  <a:schemeClr val="bg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この言葉が言えなかったり、言い遅れたりすると、命を失うかもしれない</a:t>
            </a:r>
            <a:endParaRPr sz="1800" b="1" i="0" u="none" strike="noStrike" cap="none" dirty="0">
              <a:solidFill>
                <a:schemeClr val="bg2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pic>
        <p:nvPicPr>
          <p:cNvPr id="178" name="Google Shape;17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6038" y="2339786"/>
            <a:ext cx="3493319" cy="21131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9" name="Google Shape;179;p17"/>
          <p:cNvSpPr/>
          <p:nvPr/>
        </p:nvSpPr>
        <p:spPr>
          <a:xfrm>
            <a:off x="4632836" y="2746707"/>
            <a:ext cx="4848621" cy="136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2000" b="1" i="0" u="none" strike="noStrike" cap="none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1.</a:t>
            </a:r>
            <a:r>
              <a:rPr lang="ko-KR" altLang="en-US" sz="2000" b="1" i="0" u="none" strike="noStrike" cap="none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“</a:t>
            </a:r>
            <a:r>
              <a:rPr lang="ja-JP" altLang="en-US" sz="20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ぶ り や</a:t>
            </a:r>
            <a:r>
              <a:rPr lang="en-US" altLang="ja-JP" sz="20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~!! </a:t>
            </a:r>
            <a:r>
              <a:rPr lang="en-US" sz="2000" b="1" i="0" u="none" strike="noStrike" cap="none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”</a:t>
            </a:r>
            <a:r>
              <a:rPr lang="ja-JP" altLang="en-US" sz="2000" b="1" i="0" u="none" strike="noStrike" cap="none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（火事だ）</a:t>
            </a:r>
            <a:r>
              <a:rPr lang="en-US" sz="2000" b="1" i="0" u="none" strike="noStrike" cap="none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endParaRPr lang="en-US" sz="20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en-US" altLang="ja-JP" sz="2000" b="1" dirty="0">
                <a:solidFill>
                  <a:srgbClr val="EC6305"/>
                </a:solidFill>
                <a:latin typeface="Calibri"/>
                <a:cs typeface="Calibri"/>
                <a:sym typeface="Calibri"/>
              </a:rPr>
              <a:t>          </a:t>
            </a: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火事を知らせる</a:t>
            </a:r>
            <a:endParaRPr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0" name="Google Shape;180;p17"/>
          <p:cNvSpPr/>
          <p:nvPr/>
        </p:nvSpPr>
        <p:spPr>
          <a:xfrm>
            <a:off x="4573393" y="4631974"/>
            <a:ext cx="4531633" cy="136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800" b="1" i="0" u="none" strike="noStrike" cap="none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2. </a:t>
            </a:r>
            <a:r>
              <a:rPr lang="en-US" sz="2000" b="1" i="0" u="none" strike="noStrike" cap="none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“</a:t>
            </a:r>
            <a:r>
              <a:rPr lang="ja-JP" altLang="en-US" sz="20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でぴはせよ</a:t>
            </a:r>
            <a:r>
              <a:rPr lang="en-US" sz="2000" b="1" i="0" u="none" strike="noStrike" cap="none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”</a:t>
            </a:r>
            <a:r>
              <a:rPr lang="ja-JP" altLang="en-US" sz="2000" b="1" i="0" u="none" strike="noStrike" cap="none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（避難してください）</a:t>
            </a:r>
            <a:endParaRPr lang="en-US" sz="2000" b="1" i="0" u="none" strike="noStrike" cap="none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避難を知らせる</a:t>
            </a:r>
            <a:endParaRPr sz="1800" b="1" i="0" u="none" strike="noStrike" cap="none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pic>
        <p:nvPicPr>
          <p:cNvPr id="181" name="Google Shape;181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6039" y="4595079"/>
            <a:ext cx="3395408" cy="2083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CB679CEF-BA06-408B-8009-FB448E55169E}"/>
              </a:ext>
            </a:extLst>
          </p:cNvPr>
          <p:cNvSpPr/>
          <p:nvPr/>
        </p:nvSpPr>
        <p:spPr>
          <a:xfrm>
            <a:off x="1727344" y="2746707"/>
            <a:ext cx="325574" cy="47886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5EF45CB-7C35-44F3-B99D-30AA17A372EF}"/>
              </a:ext>
            </a:extLst>
          </p:cNvPr>
          <p:cNvSpPr/>
          <p:nvPr/>
        </p:nvSpPr>
        <p:spPr>
          <a:xfrm>
            <a:off x="1003448" y="2953236"/>
            <a:ext cx="1180952" cy="6372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E6EDDCF-034E-478C-A191-CFDA43B9AA43}"/>
              </a:ext>
            </a:extLst>
          </p:cNvPr>
          <p:cNvSpPr/>
          <p:nvPr/>
        </p:nvSpPr>
        <p:spPr>
          <a:xfrm>
            <a:off x="446042" y="3087179"/>
            <a:ext cx="226857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800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ぶ り や</a:t>
            </a:r>
            <a:r>
              <a:rPr lang="en-US" altLang="ja-JP" sz="1800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~!!</a:t>
            </a:r>
            <a:endParaRPr lang="en-US" altLang="ko-KR" sz="1800" b="0" cap="none" spc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80954670-B7DA-4DB9-8373-C7F6F781EB63}"/>
              </a:ext>
            </a:extLst>
          </p:cNvPr>
          <p:cNvSpPr/>
          <p:nvPr/>
        </p:nvSpPr>
        <p:spPr>
          <a:xfrm>
            <a:off x="7657634" y="522181"/>
            <a:ext cx="1974480" cy="701497"/>
          </a:xfrm>
          <a:prstGeom prst="rect">
            <a:avLst/>
          </a:prstGeom>
          <a:solidFill>
            <a:srgbClr val="7BCAD7"/>
          </a:solidFill>
          <a:ln>
            <a:solidFill>
              <a:srgbClr val="7BCA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14">
            <a:extLst>
              <a:ext uri="{FF2B5EF4-FFF2-40B4-BE49-F238E27FC236}">
                <a16:creationId xmlns:a16="http://schemas.microsoft.com/office/drawing/2014/main" id="{24A1C93A-DCCD-4365-A972-3C5339879E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188146" y="504918"/>
            <a:ext cx="1250790" cy="629140"/>
          </a:xfrm>
          <a:prstGeom prst="rect">
            <a:avLst/>
          </a:prstGeom>
        </p:spPr>
      </p:pic>
      <p:pic>
        <p:nvPicPr>
          <p:cNvPr id="25" name="그림 15">
            <a:extLst>
              <a:ext uri="{FF2B5EF4-FFF2-40B4-BE49-F238E27FC236}">
                <a16:creationId xmlns:a16="http://schemas.microsoft.com/office/drawing/2014/main" id="{9991E5C4-FECA-40A2-8A77-6840668D3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29" y="499252"/>
            <a:ext cx="1661012" cy="653860"/>
          </a:xfrm>
          <a:prstGeom prst="rect">
            <a:avLst/>
          </a:prstGeom>
        </p:spPr>
      </p:pic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2C6E87D1-3FA0-46AD-A93E-B695924CB27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934533" y="6404811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A63766E-B83F-4ACC-8A25-88014089958F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35" name="Google Shape;132;p15">
              <a:extLst>
                <a:ext uri="{FF2B5EF4-FFF2-40B4-BE49-F238E27FC236}">
                  <a16:creationId xmlns:a16="http://schemas.microsoft.com/office/drawing/2014/main" id="{5BC0F412-D10D-4116-8C69-2DDCF292C19F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131;p15">
              <a:extLst>
                <a:ext uri="{FF2B5EF4-FFF2-40B4-BE49-F238E27FC236}">
                  <a16:creationId xmlns:a16="http://schemas.microsoft.com/office/drawing/2014/main" id="{D76D3D4E-01F4-4788-BE18-7758DFD003E1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133;p15">
              <a:extLst>
                <a:ext uri="{FF2B5EF4-FFF2-40B4-BE49-F238E27FC236}">
                  <a16:creationId xmlns:a16="http://schemas.microsoft.com/office/drawing/2014/main" id="{E5E3AEFD-3581-4F89-A72D-3A7D363B199E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134;p15">
              <a:extLst>
                <a:ext uri="{FF2B5EF4-FFF2-40B4-BE49-F238E27FC236}">
                  <a16:creationId xmlns:a16="http://schemas.microsoft.com/office/drawing/2014/main" id="{087E6802-EDDB-4EF0-B5CD-A966BF0EAC9A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A19940D-87D1-451F-98F2-A1E64C439D77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직사각형 27">
              <a:extLst>
                <a:ext uri="{FF2B5EF4-FFF2-40B4-BE49-F238E27FC236}">
                  <a16:creationId xmlns:a16="http://schemas.microsoft.com/office/drawing/2014/main" id="{C28C1511-A79F-4CF7-A970-0D1E5B7599CC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1" name="직사각형 29">
              <a:extLst>
                <a:ext uri="{FF2B5EF4-FFF2-40B4-BE49-F238E27FC236}">
                  <a16:creationId xmlns:a16="http://schemas.microsoft.com/office/drawing/2014/main" id="{0915147C-C50A-4712-9AC5-00256565ED5A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직사각형 28">
              <a:extLst>
                <a:ext uri="{FF2B5EF4-FFF2-40B4-BE49-F238E27FC236}">
                  <a16:creationId xmlns:a16="http://schemas.microsoft.com/office/drawing/2014/main" id="{23C22D72-B38D-4B11-9BA2-09A5CD97EE19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6" name="Google Shape;161;p16">
            <a:extLst>
              <a:ext uri="{FF2B5EF4-FFF2-40B4-BE49-F238E27FC236}">
                <a16:creationId xmlns:a16="http://schemas.microsoft.com/office/drawing/2014/main" id="{99BE834F-E59B-49FD-B177-FE9E885306FF}"/>
              </a:ext>
            </a:extLst>
          </p:cNvPr>
          <p:cNvSpPr/>
          <p:nvPr/>
        </p:nvSpPr>
        <p:spPr>
          <a:xfrm>
            <a:off x="373972" y="224998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162;p16">
            <a:extLst>
              <a:ext uri="{FF2B5EF4-FFF2-40B4-BE49-F238E27FC236}">
                <a16:creationId xmlns:a16="http://schemas.microsoft.com/office/drawing/2014/main" id="{E310DA4E-8FA9-4295-8F88-A979266A15BA}"/>
              </a:ext>
            </a:extLst>
          </p:cNvPr>
          <p:cNvSpPr/>
          <p:nvPr/>
        </p:nvSpPr>
        <p:spPr>
          <a:xfrm>
            <a:off x="966038" y="211934"/>
            <a:ext cx="68138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生と死を分ける言葉</a:t>
            </a:r>
            <a:endParaRPr sz="3200" b="1" i="0" u="none" strike="noStrike" cap="none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  <a:sym typeface="Malgun Gothic"/>
            </a:endParaRPr>
          </a:p>
        </p:txBody>
      </p:sp>
      <p:sp>
        <p:nvSpPr>
          <p:cNvPr id="28" name="다이아몬드 27">
            <a:extLst>
              <a:ext uri="{FF2B5EF4-FFF2-40B4-BE49-F238E27FC236}">
                <a16:creationId xmlns:a16="http://schemas.microsoft.com/office/drawing/2014/main" id="{1A36C46C-59FF-42B9-844B-976D88B4BCAD}"/>
              </a:ext>
            </a:extLst>
          </p:cNvPr>
          <p:cNvSpPr/>
          <p:nvPr/>
        </p:nvSpPr>
        <p:spPr>
          <a:xfrm>
            <a:off x="2558867" y="1510870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8"/>
          <p:cNvSpPr/>
          <p:nvPr/>
        </p:nvSpPr>
        <p:spPr>
          <a:xfrm>
            <a:off x="4249315" y="1942272"/>
            <a:ext cx="7556464" cy="915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800" b="1" i="0" u="none" strike="noStrike" cap="none" dirty="0">
                <a:solidFill>
                  <a:schemeClr val="accent2"/>
                </a:solidFill>
                <a:latin typeface="+mj-ea"/>
                <a:ea typeface="+mj-ea"/>
                <a:cs typeface="Calibri"/>
                <a:sym typeface="Calibri"/>
              </a:rPr>
              <a:t>3.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+mj-ea"/>
                <a:ea typeface="+mj-ea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>
                <a:solidFill>
                  <a:srgbClr val="002060"/>
                </a:solidFill>
                <a:latin typeface="+mj-ea"/>
                <a:ea typeface="+mj-ea"/>
                <a:cs typeface="Calibri"/>
                <a:sym typeface="Calibri"/>
              </a:rPr>
              <a:t>“</a:t>
            </a:r>
            <a:r>
              <a:rPr lang="ja-JP" altLang="en-US" sz="2000" b="1" dirty="0" err="1">
                <a:solidFill>
                  <a:srgbClr val="002060"/>
                </a:solidFill>
                <a:latin typeface="+mj-ea"/>
                <a:ea typeface="+mj-ea"/>
              </a:rPr>
              <a:t>とわじゅ</a:t>
            </a:r>
            <a:r>
              <a:rPr lang="ja-JP" altLang="en-US" sz="2000" b="1" dirty="0">
                <a:solidFill>
                  <a:srgbClr val="002060"/>
                </a:solidFill>
                <a:latin typeface="+mj-ea"/>
                <a:ea typeface="+mj-ea"/>
              </a:rPr>
              <a:t>せよ </a:t>
            </a:r>
            <a:r>
              <a:rPr lang="en-US" sz="2000" b="1" i="0" u="none" strike="noStrike" cap="none" dirty="0">
                <a:solidFill>
                  <a:srgbClr val="002060"/>
                </a:solidFill>
                <a:latin typeface="+mj-ea"/>
                <a:ea typeface="+mj-ea"/>
                <a:cs typeface="Calibri"/>
                <a:sym typeface="Calibri"/>
              </a:rPr>
              <a:t>~!!</a:t>
            </a:r>
            <a:r>
              <a:rPr lang="en-US" sz="1800" b="1" i="0" u="none" strike="noStrike" cap="none" dirty="0">
                <a:solidFill>
                  <a:srgbClr val="002060"/>
                </a:solidFill>
                <a:latin typeface="+mj-ea"/>
                <a:ea typeface="+mj-ea"/>
                <a:cs typeface="Calibri"/>
                <a:sym typeface="Calibri"/>
              </a:rPr>
              <a:t>” </a:t>
            </a:r>
            <a:r>
              <a:rPr lang="ja-JP" altLang="en-US" sz="1800" b="1" i="0" u="none" strike="noStrike" cap="none" dirty="0">
                <a:solidFill>
                  <a:srgbClr val="002060"/>
                </a:solidFill>
                <a:latin typeface="+mj-ea"/>
                <a:ea typeface="+mj-ea"/>
                <a:cs typeface="Calibri"/>
                <a:sym typeface="Calibri"/>
              </a:rPr>
              <a:t>（助けてください）</a:t>
            </a:r>
            <a:endParaRPr lang="en-US" sz="1800" b="1" i="0" u="none" strike="noStrike" cap="none" dirty="0">
              <a:solidFill>
                <a:srgbClr val="002060"/>
              </a:solidFill>
              <a:latin typeface="+mj-ea"/>
              <a:ea typeface="+mj-ea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ja-JP" altLang="en-US" sz="1800" b="1" dirty="0">
                <a:solidFill>
                  <a:srgbClr val="EC6305"/>
                </a:solidFill>
                <a:latin typeface="+mj-ea"/>
                <a:ea typeface="+mj-ea"/>
                <a:cs typeface="Calibri"/>
                <a:sym typeface="Calibri"/>
              </a:rPr>
              <a:t>　</a:t>
            </a:r>
            <a:r>
              <a:rPr lang="ja-JP" altLang="en-US" sz="1800" b="1" dirty="0">
                <a:solidFill>
                  <a:schemeClr val="tx1"/>
                </a:solidFill>
                <a:latin typeface="+mj-ea"/>
                <a:ea typeface="+mj-ea"/>
                <a:cs typeface="Calibri"/>
                <a:sym typeface="Calibri"/>
              </a:rPr>
              <a:t>建物の外で</a:t>
            </a:r>
            <a:r>
              <a:rPr lang="ja-JP" altLang="en-US" sz="1800" b="1" dirty="0">
                <a:solidFill>
                  <a:schemeClr val="tx1"/>
                </a:solidFill>
                <a:latin typeface="+mj-ea"/>
                <a:ea typeface="+mj-ea"/>
              </a:rPr>
              <a:t>助けを求める</a:t>
            </a:r>
            <a:endParaRPr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97" name="Google Shape;197;p18"/>
          <p:cNvSpPr/>
          <p:nvPr/>
        </p:nvSpPr>
        <p:spPr>
          <a:xfrm>
            <a:off x="4249315" y="4130292"/>
            <a:ext cx="7556464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800" b="1" i="0" u="none" strike="noStrike" cap="none" dirty="0">
                <a:solidFill>
                  <a:schemeClr val="accent2"/>
                </a:solidFill>
                <a:latin typeface="+mj-ea"/>
                <a:ea typeface="+mj-ea"/>
                <a:cs typeface="Calibri"/>
                <a:sym typeface="Calibri"/>
              </a:rPr>
              <a:t>4. </a:t>
            </a:r>
            <a:r>
              <a:rPr lang="en-US" sz="1800" b="1" i="0" u="none" strike="noStrike" cap="none" dirty="0">
                <a:solidFill>
                  <a:srgbClr val="002060"/>
                </a:solidFill>
                <a:latin typeface="+mj-ea"/>
                <a:ea typeface="+mj-ea"/>
                <a:cs typeface="Calibri"/>
                <a:sym typeface="Calibri"/>
              </a:rPr>
              <a:t>“</a:t>
            </a:r>
            <a:r>
              <a:rPr lang="ja-JP" altLang="en-US" sz="1800" b="1" dirty="0">
                <a:solidFill>
                  <a:srgbClr val="002060"/>
                </a:solidFill>
                <a:latin typeface="+mj-ea"/>
                <a:ea typeface="+mj-ea"/>
              </a:rPr>
              <a:t>むすんいりせよ？（どうしましたか？）</a:t>
            </a:r>
            <a:endParaRPr lang="en-US" altLang="ja-JP" sz="18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 lvl="0">
              <a:lnSpc>
                <a:spcPct val="150000"/>
              </a:lnSpc>
            </a:pPr>
            <a:r>
              <a:rPr lang="ja-JP" altLang="en-US" sz="1800" b="1" dirty="0">
                <a:solidFill>
                  <a:srgbClr val="002060"/>
                </a:solidFill>
                <a:latin typeface="+mj-ea"/>
                <a:ea typeface="+mj-ea"/>
              </a:rPr>
              <a:t>　 </a:t>
            </a:r>
            <a:r>
              <a:rPr lang="en-US" sz="1800" b="1" i="0" u="none" strike="noStrike" cap="none" dirty="0">
                <a:solidFill>
                  <a:srgbClr val="002060"/>
                </a:solidFill>
                <a:latin typeface="+mj-ea"/>
                <a:ea typeface="+mj-ea"/>
                <a:cs typeface="Calibri"/>
                <a:sym typeface="Calibri"/>
              </a:rPr>
              <a:t>“</a:t>
            </a:r>
            <a:r>
              <a:rPr lang="ja-JP" altLang="en-US" sz="1800" b="1" i="0" u="none" strike="noStrike" cap="none" dirty="0" err="1">
                <a:solidFill>
                  <a:srgbClr val="002060"/>
                </a:solidFill>
                <a:latin typeface="+mj-ea"/>
                <a:ea typeface="+mj-ea"/>
                <a:cs typeface="Calibri"/>
                <a:sym typeface="Calibri"/>
              </a:rPr>
              <a:t>ちゃん</a:t>
            </a:r>
            <a:r>
              <a:rPr lang="ja-JP" altLang="en-US" sz="1800" b="1" i="0" u="none" strike="noStrike" cap="none" dirty="0">
                <a:solidFill>
                  <a:srgbClr val="002060"/>
                </a:solidFill>
                <a:latin typeface="+mj-ea"/>
                <a:ea typeface="+mj-ea"/>
                <a:cs typeface="Calibri"/>
                <a:sym typeface="Calibri"/>
              </a:rPr>
              <a:t>かん  </a:t>
            </a:r>
            <a:r>
              <a:rPr lang="ja-JP" altLang="en-US" sz="1800" b="1" dirty="0">
                <a:solidFill>
                  <a:srgbClr val="002060"/>
                </a:solidFill>
                <a:latin typeface="+mj-ea"/>
                <a:ea typeface="+mj-ea"/>
              </a:rPr>
              <a:t>きだりせよ</a:t>
            </a:r>
            <a:r>
              <a:rPr lang="en-US" sz="1800" b="1" i="0" u="none" strike="noStrike" cap="none" dirty="0">
                <a:solidFill>
                  <a:srgbClr val="002060"/>
                </a:solidFill>
                <a:latin typeface="+mj-ea"/>
                <a:ea typeface="+mj-ea"/>
                <a:cs typeface="Calibri"/>
                <a:sym typeface="Calibri"/>
              </a:rPr>
              <a:t>”</a:t>
            </a:r>
            <a:r>
              <a:rPr lang="ja-JP" altLang="en-US" sz="1800" b="1" i="0" u="none" strike="noStrike" cap="none" dirty="0">
                <a:solidFill>
                  <a:srgbClr val="002060"/>
                </a:solidFill>
                <a:latin typeface="+mj-ea"/>
                <a:ea typeface="+mj-ea"/>
                <a:cs typeface="Calibri"/>
                <a:sym typeface="Calibri"/>
              </a:rPr>
              <a:t>（ちょっと待ってください）</a:t>
            </a:r>
            <a:endParaRPr sz="1800" b="1" i="0" u="none" strike="noStrike" cap="none" dirty="0">
              <a:solidFill>
                <a:srgbClr val="002060"/>
              </a:solidFill>
              <a:latin typeface="+mj-ea"/>
              <a:ea typeface="+mj-ea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en-US" altLang="ja-JP" sz="1800" b="1" dirty="0">
                <a:latin typeface="+mj-ea"/>
                <a:ea typeface="+mj-ea"/>
              </a:rPr>
              <a:t>    119</a:t>
            </a:r>
            <a:r>
              <a:rPr lang="ja-JP" altLang="en-US" sz="1800" b="1" dirty="0">
                <a:latin typeface="+mj-ea"/>
                <a:ea typeface="+mj-ea"/>
              </a:rPr>
              <a:t>番通報時に役立つ情報を得る</a:t>
            </a:r>
            <a:endParaRPr b="1" dirty="0">
              <a:latin typeface="+mj-ea"/>
              <a:ea typeface="+mj-ea"/>
            </a:endParaRPr>
          </a:p>
        </p:txBody>
      </p:sp>
      <p:pic>
        <p:nvPicPr>
          <p:cNvPr id="198" name="Google Shape;19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6038" y="1559298"/>
            <a:ext cx="3109798" cy="2285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9" name="Google Shape;19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4733" y="3949018"/>
            <a:ext cx="3251103" cy="23511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708202B4-713C-40C3-96F2-580F40F0DC9C}"/>
              </a:ext>
            </a:extLst>
          </p:cNvPr>
          <p:cNvSpPr/>
          <p:nvPr/>
        </p:nvSpPr>
        <p:spPr>
          <a:xfrm>
            <a:off x="7697726" y="507520"/>
            <a:ext cx="1974480" cy="701497"/>
          </a:xfrm>
          <a:prstGeom prst="rect">
            <a:avLst/>
          </a:prstGeom>
          <a:solidFill>
            <a:srgbClr val="7BCAD7"/>
          </a:solidFill>
          <a:ln>
            <a:solidFill>
              <a:srgbClr val="7BCA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4">
            <a:extLst>
              <a:ext uri="{FF2B5EF4-FFF2-40B4-BE49-F238E27FC236}">
                <a16:creationId xmlns:a16="http://schemas.microsoft.com/office/drawing/2014/main" id="{BAD8D1E2-ACE5-4E8C-86EB-60AD2025D6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228238" y="490257"/>
            <a:ext cx="1250790" cy="629140"/>
          </a:xfrm>
          <a:prstGeom prst="rect">
            <a:avLst/>
          </a:prstGeom>
        </p:spPr>
      </p:pic>
      <p:pic>
        <p:nvPicPr>
          <p:cNvPr id="20" name="그림 15">
            <a:extLst>
              <a:ext uri="{FF2B5EF4-FFF2-40B4-BE49-F238E27FC236}">
                <a16:creationId xmlns:a16="http://schemas.microsoft.com/office/drawing/2014/main" id="{A18D0FE8-E383-4C09-BDE8-519FCF06B3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621" y="484591"/>
            <a:ext cx="1661012" cy="653860"/>
          </a:xfrm>
          <a:prstGeom prst="rect">
            <a:avLst/>
          </a:prstGeom>
        </p:spPr>
      </p:pic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E4E6EEE9-E091-4245-8EC6-CFF49AD1A00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934533" y="6404811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446CBFE-E448-4738-B768-56DEC3F3DAC0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32" name="Google Shape;132;p15">
              <a:extLst>
                <a:ext uri="{FF2B5EF4-FFF2-40B4-BE49-F238E27FC236}">
                  <a16:creationId xmlns:a16="http://schemas.microsoft.com/office/drawing/2014/main" id="{89399B94-8195-4546-8F43-A4A50B6DB030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131;p15">
              <a:extLst>
                <a:ext uri="{FF2B5EF4-FFF2-40B4-BE49-F238E27FC236}">
                  <a16:creationId xmlns:a16="http://schemas.microsoft.com/office/drawing/2014/main" id="{0B5DBFB7-F9DA-4F39-9520-20EB4420C2E5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133;p15">
              <a:extLst>
                <a:ext uri="{FF2B5EF4-FFF2-40B4-BE49-F238E27FC236}">
                  <a16:creationId xmlns:a16="http://schemas.microsoft.com/office/drawing/2014/main" id="{2A187064-33F2-4FBE-8B40-06494A1F9146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134;p15">
              <a:extLst>
                <a:ext uri="{FF2B5EF4-FFF2-40B4-BE49-F238E27FC236}">
                  <a16:creationId xmlns:a16="http://schemas.microsoft.com/office/drawing/2014/main" id="{DB7EC266-7A85-467C-B85F-513BB800672B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19F6103-19DA-4729-8056-2C3CC31F1F99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직사각형 27">
              <a:extLst>
                <a:ext uri="{FF2B5EF4-FFF2-40B4-BE49-F238E27FC236}">
                  <a16:creationId xmlns:a16="http://schemas.microsoft.com/office/drawing/2014/main" id="{5FB8B03C-3A26-48ED-BE94-DFAEC9A9852C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8" name="직사각형 29">
              <a:extLst>
                <a:ext uri="{FF2B5EF4-FFF2-40B4-BE49-F238E27FC236}">
                  <a16:creationId xmlns:a16="http://schemas.microsoft.com/office/drawing/2014/main" id="{98CD3455-5F4B-4771-9881-E393D6F01A7B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9" name="직사각형 28">
              <a:extLst>
                <a:ext uri="{FF2B5EF4-FFF2-40B4-BE49-F238E27FC236}">
                  <a16:creationId xmlns:a16="http://schemas.microsoft.com/office/drawing/2014/main" id="{3036884E-6CDF-4844-AB3F-E8A4FD2E751C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4" name="Google Shape;161;p16">
            <a:extLst>
              <a:ext uri="{FF2B5EF4-FFF2-40B4-BE49-F238E27FC236}">
                <a16:creationId xmlns:a16="http://schemas.microsoft.com/office/drawing/2014/main" id="{D42BACD6-2583-49A3-AC11-2E23C19AEAD1}"/>
              </a:ext>
            </a:extLst>
          </p:cNvPr>
          <p:cNvSpPr/>
          <p:nvPr/>
        </p:nvSpPr>
        <p:spPr>
          <a:xfrm>
            <a:off x="373972" y="224998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62;p16">
            <a:extLst>
              <a:ext uri="{FF2B5EF4-FFF2-40B4-BE49-F238E27FC236}">
                <a16:creationId xmlns:a16="http://schemas.microsoft.com/office/drawing/2014/main" id="{62830F24-94DD-4B2A-81FA-7A690B3120FE}"/>
              </a:ext>
            </a:extLst>
          </p:cNvPr>
          <p:cNvSpPr/>
          <p:nvPr/>
        </p:nvSpPr>
        <p:spPr>
          <a:xfrm>
            <a:off x="966038" y="211934"/>
            <a:ext cx="68138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生と死を分ける言葉</a:t>
            </a:r>
            <a:endParaRPr sz="3200" b="1" i="0" u="none" strike="noStrike" cap="none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298" y="-159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9"/>
          <p:cNvPicPr preferRelativeResize="0"/>
          <p:nvPr/>
        </p:nvPicPr>
        <p:blipFill rotWithShape="1">
          <a:blip r:embed="rId4">
            <a:alphaModFix/>
          </a:blip>
          <a:srcRect b="4929"/>
          <a:stretch/>
        </p:blipFill>
        <p:spPr>
          <a:xfrm>
            <a:off x="797065" y="1885691"/>
            <a:ext cx="2552331" cy="2636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" name="Google Shape;215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06838" y="1902638"/>
            <a:ext cx="2552330" cy="2636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6" name="Google Shape;216;p19"/>
          <p:cNvPicPr preferRelativeResize="0"/>
          <p:nvPr/>
        </p:nvPicPr>
        <p:blipFill rotWithShape="1">
          <a:blip r:embed="rId6">
            <a:alphaModFix/>
          </a:blip>
          <a:srcRect l="2482" t="-479" r="782" b="16661"/>
          <a:stretch/>
        </p:blipFill>
        <p:spPr>
          <a:xfrm>
            <a:off x="6616610" y="1902263"/>
            <a:ext cx="2651707" cy="2636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7" name="Google Shape;217;p19"/>
          <p:cNvSpPr/>
          <p:nvPr/>
        </p:nvSpPr>
        <p:spPr>
          <a:xfrm>
            <a:off x="730708" y="4565950"/>
            <a:ext cx="2761370" cy="74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i="0" u="none" strike="noStrike" cap="none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1.</a:t>
            </a:r>
            <a:r>
              <a:rPr lang="en-US" sz="1600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en-US" altLang="ko-KR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“</a:t>
            </a:r>
            <a:r>
              <a:rPr lang="ja-JP" altLang="en-US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ぶ り や</a:t>
            </a:r>
            <a:r>
              <a:rPr lang="en-US" altLang="ja-JP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~!! </a:t>
            </a:r>
            <a:r>
              <a:rPr lang="en-US" altLang="ko-KR" sz="16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” </a:t>
            </a:r>
          </a:p>
          <a:p>
            <a:pPr lvl="0" algn="ctr">
              <a:lnSpc>
                <a:spcPct val="150000"/>
              </a:lnSpc>
            </a:pP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大きな声で火事を知らせる</a:t>
            </a:r>
            <a:endParaRPr sz="1400" b="1" i="0" u="none" strike="noStrike" cap="none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18" name="Google Shape;218;p19"/>
          <p:cNvSpPr/>
          <p:nvPr/>
        </p:nvSpPr>
        <p:spPr>
          <a:xfrm>
            <a:off x="3472822" y="4574177"/>
            <a:ext cx="294295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1600" b="1" i="0" u="none" strike="noStrike" cap="none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2.</a:t>
            </a:r>
            <a:r>
              <a:rPr lang="ja-JP" altLang="en-US" sz="1600" b="1" i="0" u="none" strike="noStrike" cap="none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ja-JP" altLang="en-US" sz="16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非常口から</a:t>
            </a: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安全な場所に</a:t>
            </a:r>
            <a:endParaRPr lang="en-US" altLang="ja-JP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sz="16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避難する</a:t>
            </a:r>
            <a:endParaRPr sz="1600" b="1" i="0" u="none" strike="noStrike" cap="none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19" name="Google Shape;219;p19"/>
          <p:cNvSpPr/>
          <p:nvPr/>
        </p:nvSpPr>
        <p:spPr>
          <a:xfrm>
            <a:off x="6497993" y="4613328"/>
            <a:ext cx="2756005" cy="77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1600" b="1" i="0" u="none" strike="noStrike" cap="none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3. </a:t>
            </a: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安全な場所に避難したら</a:t>
            </a:r>
            <a:r>
              <a:rPr lang="en-US" altLang="ja-JP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119</a:t>
            </a:r>
            <a:r>
              <a:rPr lang="ja-JP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番通報をする</a:t>
            </a:r>
            <a:endParaRPr sz="1600" b="1" i="0" u="none" strike="noStrike" cap="none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4A57732-8519-4D36-AD2A-B67B45022ACA}"/>
              </a:ext>
            </a:extLst>
          </p:cNvPr>
          <p:cNvSpPr/>
          <p:nvPr/>
        </p:nvSpPr>
        <p:spPr>
          <a:xfrm>
            <a:off x="1651247" y="1877178"/>
            <a:ext cx="692457" cy="377421"/>
          </a:xfrm>
          <a:prstGeom prst="rect">
            <a:avLst/>
          </a:prstGeom>
          <a:solidFill>
            <a:srgbClr val="FBFFDA"/>
          </a:solidFill>
          <a:ln>
            <a:solidFill>
              <a:srgbClr val="FAF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D52BC2ED-FA09-4B51-B673-2971FBFC00E8}"/>
              </a:ext>
            </a:extLst>
          </p:cNvPr>
          <p:cNvSpPr/>
          <p:nvPr/>
        </p:nvSpPr>
        <p:spPr>
          <a:xfrm>
            <a:off x="7594881" y="519953"/>
            <a:ext cx="1974480" cy="701497"/>
          </a:xfrm>
          <a:prstGeom prst="rect">
            <a:avLst/>
          </a:prstGeom>
          <a:solidFill>
            <a:srgbClr val="7BCAD7"/>
          </a:solidFill>
          <a:ln>
            <a:solidFill>
              <a:srgbClr val="7BCA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4">
            <a:extLst>
              <a:ext uri="{FF2B5EF4-FFF2-40B4-BE49-F238E27FC236}">
                <a16:creationId xmlns:a16="http://schemas.microsoft.com/office/drawing/2014/main" id="{6E194A9C-3248-4CFF-AB19-835E5CE87BB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125393" y="502690"/>
            <a:ext cx="1250790" cy="629140"/>
          </a:xfrm>
          <a:prstGeom prst="rect">
            <a:avLst/>
          </a:prstGeom>
        </p:spPr>
      </p:pic>
      <p:pic>
        <p:nvPicPr>
          <p:cNvPr id="20" name="그림 15">
            <a:extLst>
              <a:ext uri="{FF2B5EF4-FFF2-40B4-BE49-F238E27FC236}">
                <a16:creationId xmlns:a16="http://schemas.microsoft.com/office/drawing/2014/main" id="{A45BBC5D-E075-413A-A17A-E3E1F978DE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776" y="497024"/>
            <a:ext cx="1661012" cy="653860"/>
          </a:xfrm>
          <a:prstGeom prst="rect">
            <a:avLst/>
          </a:prstGeom>
        </p:spPr>
      </p:pic>
      <p:sp>
        <p:nvSpPr>
          <p:cNvPr id="29" name="Google Shape;212;p19">
            <a:extLst>
              <a:ext uri="{FF2B5EF4-FFF2-40B4-BE49-F238E27FC236}">
                <a16:creationId xmlns:a16="http://schemas.microsoft.com/office/drawing/2014/main" id="{F5BBD051-23A1-40F4-9070-85433361A3CE}"/>
              </a:ext>
            </a:extLst>
          </p:cNvPr>
          <p:cNvSpPr/>
          <p:nvPr/>
        </p:nvSpPr>
        <p:spPr>
          <a:xfrm>
            <a:off x="318683" y="236419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213;p19">
            <a:extLst>
              <a:ext uri="{FF2B5EF4-FFF2-40B4-BE49-F238E27FC236}">
                <a16:creationId xmlns:a16="http://schemas.microsoft.com/office/drawing/2014/main" id="{2D382DDE-0517-48D8-B641-CD4EE56B8F3C}"/>
              </a:ext>
            </a:extLst>
          </p:cNvPr>
          <p:cNvSpPr/>
          <p:nvPr/>
        </p:nvSpPr>
        <p:spPr>
          <a:xfrm>
            <a:off x="889969" y="220813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火災発生時にすべき行動</a:t>
            </a:r>
            <a:endParaRPr lang="ja-JP" altLang="en-US" sz="2700" b="1" i="0" u="none" strike="noStrike" cap="none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  <a:sym typeface="Malgun Gothic"/>
            </a:endParaRPr>
          </a:p>
        </p:txBody>
      </p: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4D5D26B0-4427-45D0-BE08-77152C87430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934533" y="6404811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23C7DE3-D142-4BE5-8800-270B8176260D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35" name="Google Shape;132;p15">
              <a:extLst>
                <a:ext uri="{FF2B5EF4-FFF2-40B4-BE49-F238E27FC236}">
                  <a16:creationId xmlns:a16="http://schemas.microsoft.com/office/drawing/2014/main" id="{42C33238-F9F3-4FB9-B814-9635F29CC75C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131;p15">
              <a:extLst>
                <a:ext uri="{FF2B5EF4-FFF2-40B4-BE49-F238E27FC236}">
                  <a16:creationId xmlns:a16="http://schemas.microsoft.com/office/drawing/2014/main" id="{7DA54BF0-9034-4654-90AA-6F5E846512EF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133;p15">
              <a:extLst>
                <a:ext uri="{FF2B5EF4-FFF2-40B4-BE49-F238E27FC236}">
                  <a16:creationId xmlns:a16="http://schemas.microsoft.com/office/drawing/2014/main" id="{40A31620-CBD3-49AB-9CB0-4C7B43386EF2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134;p15">
              <a:extLst>
                <a:ext uri="{FF2B5EF4-FFF2-40B4-BE49-F238E27FC236}">
                  <a16:creationId xmlns:a16="http://schemas.microsoft.com/office/drawing/2014/main" id="{527D52ED-8939-4982-AB03-7D099E4465BF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6BCCAA5-A02D-4A53-AC4C-3DE16DE04EA7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직사각형 27">
              <a:extLst>
                <a:ext uri="{FF2B5EF4-FFF2-40B4-BE49-F238E27FC236}">
                  <a16:creationId xmlns:a16="http://schemas.microsoft.com/office/drawing/2014/main" id="{FA6A78BD-8B68-4059-B343-9BB0CFDEC5D5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1" name="직사각형 29">
              <a:extLst>
                <a:ext uri="{FF2B5EF4-FFF2-40B4-BE49-F238E27FC236}">
                  <a16:creationId xmlns:a16="http://schemas.microsoft.com/office/drawing/2014/main" id="{EAEFEEA7-90B3-499B-810C-4AAE2DD14CF2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직사각형 28">
              <a:extLst>
                <a:ext uri="{FF2B5EF4-FFF2-40B4-BE49-F238E27FC236}">
                  <a16:creationId xmlns:a16="http://schemas.microsoft.com/office/drawing/2014/main" id="{75DD7C8D-7C69-4120-8EF2-A307548FF8CA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6787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9677" y="2640752"/>
            <a:ext cx="5544139" cy="2883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C32351F8-B109-4CBA-A8D1-96384E4B05DC}"/>
              </a:ext>
            </a:extLst>
          </p:cNvPr>
          <p:cNvSpPr/>
          <p:nvPr/>
        </p:nvSpPr>
        <p:spPr>
          <a:xfrm>
            <a:off x="7684525" y="519953"/>
            <a:ext cx="1974480" cy="701497"/>
          </a:xfrm>
          <a:prstGeom prst="rect">
            <a:avLst/>
          </a:prstGeom>
          <a:solidFill>
            <a:srgbClr val="7BCAD7"/>
          </a:solidFill>
          <a:ln>
            <a:solidFill>
              <a:srgbClr val="7BCA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9AACFE9A-1B2F-47D5-9051-6C01E4D13E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241929" y="529584"/>
            <a:ext cx="1250790" cy="62914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A7FA1C2-3D26-4F2C-BBBF-D3DE1CA00C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312" y="523918"/>
            <a:ext cx="1661012" cy="653860"/>
          </a:xfrm>
          <a:prstGeom prst="rect">
            <a:avLst/>
          </a:prstGeom>
        </p:spPr>
      </p:pic>
      <p:sp>
        <p:nvSpPr>
          <p:cNvPr id="22" name="Google Shape;232;p20">
            <a:extLst>
              <a:ext uri="{FF2B5EF4-FFF2-40B4-BE49-F238E27FC236}">
                <a16:creationId xmlns:a16="http://schemas.microsoft.com/office/drawing/2014/main" id="{9851FBBA-A920-43F4-B45C-C9C2DB7D9215}"/>
              </a:ext>
            </a:extLst>
          </p:cNvPr>
          <p:cNvSpPr/>
          <p:nvPr/>
        </p:nvSpPr>
        <p:spPr>
          <a:xfrm>
            <a:off x="351264" y="210563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3;p20">
            <a:extLst>
              <a:ext uri="{FF2B5EF4-FFF2-40B4-BE49-F238E27FC236}">
                <a16:creationId xmlns:a16="http://schemas.microsoft.com/office/drawing/2014/main" id="{BDC4B796-AE8B-488E-B1BE-F9760D530CC8}"/>
              </a:ext>
            </a:extLst>
          </p:cNvPr>
          <p:cNvSpPr/>
          <p:nvPr/>
        </p:nvSpPr>
        <p:spPr>
          <a:xfrm>
            <a:off x="899155" y="192807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altLang="ko-KR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119</a:t>
            </a:r>
            <a:r>
              <a:rPr lang="ko-KR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番通報</a:t>
            </a:r>
            <a:endParaRPr lang="ko-KR" altLang="en-US" sz="2700" b="1" i="0" u="none" strike="noStrike" cap="none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Malgun Gothic"/>
              <a:sym typeface="Malgun Gothic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60EEE7-FA84-4B3E-A17F-55A29C131399}"/>
              </a:ext>
            </a:extLst>
          </p:cNvPr>
          <p:cNvSpPr/>
          <p:nvPr/>
        </p:nvSpPr>
        <p:spPr>
          <a:xfrm>
            <a:off x="2254928" y="1244950"/>
            <a:ext cx="5033639" cy="388542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5" name="Google Shape;235;p20"/>
          <p:cNvSpPr/>
          <p:nvPr/>
        </p:nvSpPr>
        <p:spPr>
          <a:xfrm>
            <a:off x="661352" y="1148829"/>
            <a:ext cx="828805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ja-JP" altLang="en-US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韓国語が話せない場合の</a:t>
            </a:r>
            <a:r>
              <a:rPr lang="en-US" altLang="ja-JP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119</a:t>
            </a:r>
            <a:r>
              <a:rPr lang="ja-JP" altLang="en-US" sz="2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番通報</a:t>
            </a:r>
            <a:endParaRPr lang="en-US" altLang="ja-JP" sz="2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en-US" sz="1800" b="1" i="0" u="none" strike="noStrike" cap="none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1</a:t>
            </a:r>
            <a:r>
              <a:rPr lang="en-US" altLang="ko-KR" sz="1800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.</a:t>
            </a:r>
            <a:r>
              <a:rPr lang="en-US" sz="1800" b="1" i="0" u="none" strike="noStrike" cap="none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外部通訳機関による第</a:t>
            </a:r>
            <a:r>
              <a:rPr lang="en-US" altLang="ja-JP" sz="18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3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者通訳システムに接続される</a:t>
            </a:r>
            <a:endParaRPr sz="1800" b="1" i="0" u="none" strike="noStrike" cap="none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en-US" sz="1800" b="1" i="0" u="none" strike="noStrike" cap="none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2</a:t>
            </a:r>
            <a:r>
              <a:rPr lang="en-US" altLang="ko-KR" sz="1800" b="1" i="0" u="none" strike="noStrike" cap="none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.</a:t>
            </a:r>
            <a:r>
              <a:rPr lang="en-US" sz="1800" b="1" i="0" u="none" strike="noStrike" cap="none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ビデオ通話</a:t>
            </a:r>
            <a:r>
              <a:rPr lang="en-US" altLang="ja-JP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アプリによる</a:t>
            </a:r>
            <a:r>
              <a:rPr lang="en-US" altLang="ja-JP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119</a:t>
            </a: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番通報</a:t>
            </a:r>
            <a:endParaRPr sz="1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BB36AF7-96E6-4879-B954-72AC3BD33F80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26" name="Google Shape;132;p15">
              <a:extLst>
                <a:ext uri="{FF2B5EF4-FFF2-40B4-BE49-F238E27FC236}">
                  <a16:creationId xmlns:a16="http://schemas.microsoft.com/office/drawing/2014/main" id="{E5101D9A-7F91-4620-B8BC-6988882131D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31;p15">
              <a:extLst>
                <a:ext uri="{FF2B5EF4-FFF2-40B4-BE49-F238E27FC236}">
                  <a16:creationId xmlns:a16="http://schemas.microsoft.com/office/drawing/2014/main" id="{7CE9AF8C-940F-4EFA-BED4-5B8FCBF11631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133;p15">
              <a:extLst>
                <a:ext uri="{FF2B5EF4-FFF2-40B4-BE49-F238E27FC236}">
                  <a16:creationId xmlns:a16="http://schemas.microsoft.com/office/drawing/2014/main" id="{E9C30D9F-5D97-4FAD-AEA9-A6E197E14B54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134;p15">
              <a:extLst>
                <a:ext uri="{FF2B5EF4-FFF2-40B4-BE49-F238E27FC236}">
                  <a16:creationId xmlns:a16="http://schemas.microsoft.com/office/drawing/2014/main" id="{A1538C53-28D6-439B-BCB3-A037B1A7670F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3BC6B83-6925-4E2D-9289-5E000941F60B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1" name="직사각형 27">
              <a:extLst>
                <a:ext uri="{FF2B5EF4-FFF2-40B4-BE49-F238E27FC236}">
                  <a16:creationId xmlns:a16="http://schemas.microsoft.com/office/drawing/2014/main" id="{E5568D9F-8421-45E4-BC5A-1EEE7B75185E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2" name="직사각형 29">
              <a:extLst>
                <a:ext uri="{FF2B5EF4-FFF2-40B4-BE49-F238E27FC236}">
                  <a16:creationId xmlns:a16="http://schemas.microsoft.com/office/drawing/2014/main" id="{51C6E00E-132D-459F-89A7-EACC0A6057CF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3" name="직사각형 28">
              <a:extLst>
                <a:ext uri="{FF2B5EF4-FFF2-40B4-BE49-F238E27FC236}">
                  <a16:creationId xmlns:a16="http://schemas.microsoft.com/office/drawing/2014/main" id="{AC0468E8-2CC3-4837-AFF1-BBE1BD8AA6F8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3" name="Slide Number Placeholder 3">
            <a:extLst>
              <a:ext uri="{FF2B5EF4-FFF2-40B4-BE49-F238E27FC236}">
                <a16:creationId xmlns:a16="http://schemas.microsoft.com/office/drawing/2014/main" id="{E87E9E20-0133-42A6-BC5D-31E25B085B2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934533" y="6404811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-7178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" name="Google Shape;241;p21"/>
          <p:cNvGrpSpPr/>
          <p:nvPr/>
        </p:nvGrpSpPr>
        <p:grpSpPr>
          <a:xfrm>
            <a:off x="1161325" y="1323154"/>
            <a:ext cx="4806315" cy="1569720"/>
            <a:chOff x="1250315" y="1675936"/>
            <a:chExt cx="4806315" cy="1569720"/>
          </a:xfrm>
        </p:grpSpPr>
        <p:sp>
          <p:nvSpPr>
            <p:cNvPr id="242" name="Google Shape;242;p21"/>
            <p:cNvSpPr/>
            <p:nvPr/>
          </p:nvSpPr>
          <p:spPr>
            <a:xfrm>
              <a:off x="3061335" y="1675936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3" name="Google Shape;243;p21"/>
            <p:cNvGrpSpPr/>
            <p:nvPr/>
          </p:nvGrpSpPr>
          <p:grpSpPr>
            <a:xfrm>
              <a:off x="1250315" y="2203450"/>
              <a:ext cx="4806315" cy="0"/>
              <a:chOff x="1250315" y="2203450"/>
              <a:chExt cx="4806315" cy="0"/>
            </a:xfrm>
          </p:grpSpPr>
          <p:cxnSp>
            <p:nvCxnSpPr>
              <p:cNvPr id="244" name="Google Shape;244;p21"/>
              <p:cNvCxnSpPr/>
              <p:nvPr/>
            </p:nvCxnSpPr>
            <p:spPr>
              <a:xfrm>
                <a:off x="125031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5" name="Google Shape;245;p21"/>
              <p:cNvCxnSpPr/>
              <p:nvPr/>
            </p:nvCxnSpPr>
            <p:spPr>
              <a:xfrm>
                <a:off x="412813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46" name="Google Shape;246;p21"/>
          <p:cNvGrpSpPr/>
          <p:nvPr/>
        </p:nvGrpSpPr>
        <p:grpSpPr>
          <a:xfrm>
            <a:off x="1107290" y="3530043"/>
            <a:ext cx="4737304" cy="1569720"/>
            <a:chOff x="1250315" y="5808396"/>
            <a:chExt cx="4737304" cy="1569720"/>
          </a:xfrm>
        </p:grpSpPr>
        <p:sp>
          <p:nvSpPr>
            <p:cNvPr id="247" name="Google Shape;247;p21"/>
            <p:cNvSpPr/>
            <p:nvPr/>
          </p:nvSpPr>
          <p:spPr>
            <a:xfrm rot="10800000" flipH="1">
              <a:off x="3178097" y="5808396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8" name="Google Shape;248;p21"/>
            <p:cNvGrpSpPr/>
            <p:nvPr/>
          </p:nvGrpSpPr>
          <p:grpSpPr>
            <a:xfrm>
              <a:off x="1250315" y="6950602"/>
              <a:ext cx="4737304" cy="0"/>
              <a:chOff x="1250315" y="6950602"/>
              <a:chExt cx="4737304" cy="0"/>
            </a:xfrm>
          </p:grpSpPr>
          <p:cxnSp>
            <p:nvCxnSpPr>
              <p:cNvPr id="249" name="Google Shape;249;p21"/>
              <p:cNvCxnSpPr/>
              <p:nvPr/>
            </p:nvCxnSpPr>
            <p:spPr>
              <a:xfrm>
                <a:off x="1250315" y="6950602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0" name="Google Shape;250;p21"/>
              <p:cNvCxnSpPr/>
              <p:nvPr/>
            </p:nvCxnSpPr>
            <p:spPr>
              <a:xfrm>
                <a:off x="4059124" y="6950602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251" name="Google Shape;25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9694" y="1197328"/>
            <a:ext cx="4380582" cy="435866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1"/>
          <p:cNvSpPr/>
          <p:nvPr/>
        </p:nvSpPr>
        <p:spPr>
          <a:xfrm>
            <a:off x="662552" y="2186144"/>
            <a:ext cx="5811838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火災や自然災害の緊急時に使用する</a:t>
            </a:r>
            <a:endParaRPr lang="en-US" altLang="ja-JP" sz="1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単語や文章を知る必要</a:t>
            </a:r>
            <a:r>
              <a:rPr lang="ja-JP" altLang="en-US" sz="1800" b="1">
                <a:latin typeface="맑은 고딕" panose="020B0503020000020004" pitchFamily="50" charset="-127"/>
                <a:ea typeface="맑은 고딕" panose="020B0503020000020004" pitchFamily="50" charset="-127"/>
              </a:rPr>
              <a:t>があります。</a:t>
            </a: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緊急時には、韓国語を一つでも知っておくことで、</a:t>
            </a:r>
            <a:endParaRPr lang="en-US" altLang="ja-JP" sz="1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algn="ctr">
              <a:lnSpc>
                <a:spcPct val="150000"/>
              </a:lnSpc>
            </a:pP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愛する人や周りの人の命を救えることを</a:t>
            </a:r>
            <a:r>
              <a:rPr lang="en-US" altLang="ja-JP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ja-JP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ja-JP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忘れないでください。</a:t>
            </a:r>
            <a:endParaRPr sz="1800" b="1" i="0" u="none" strike="noStrike" cap="none" dirty="0">
              <a:solidFill>
                <a:schemeClr val="dk1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F7A6553C-2914-4CC9-8FFF-DDC7710780A3}"/>
              </a:ext>
            </a:extLst>
          </p:cNvPr>
          <p:cNvSpPr/>
          <p:nvPr/>
        </p:nvSpPr>
        <p:spPr>
          <a:xfrm>
            <a:off x="7666599" y="537882"/>
            <a:ext cx="1974480" cy="701497"/>
          </a:xfrm>
          <a:prstGeom prst="rect">
            <a:avLst/>
          </a:prstGeom>
          <a:solidFill>
            <a:srgbClr val="7BCAD7"/>
          </a:solidFill>
          <a:ln>
            <a:solidFill>
              <a:srgbClr val="7BCA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14">
            <a:extLst>
              <a:ext uri="{FF2B5EF4-FFF2-40B4-BE49-F238E27FC236}">
                <a16:creationId xmlns:a16="http://schemas.microsoft.com/office/drawing/2014/main" id="{88344C11-0F8E-41D1-B489-5C99CEE35B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224006" y="520619"/>
            <a:ext cx="1250790" cy="629140"/>
          </a:xfrm>
          <a:prstGeom prst="rect">
            <a:avLst/>
          </a:prstGeom>
        </p:spPr>
      </p:pic>
      <p:pic>
        <p:nvPicPr>
          <p:cNvPr id="25" name="그림 15">
            <a:extLst>
              <a:ext uri="{FF2B5EF4-FFF2-40B4-BE49-F238E27FC236}">
                <a16:creationId xmlns:a16="http://schemas.microsoft.com/office/drawing/2014/main" id="{B17D9203-DF4F-4DB4-82EE-A129155091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389" y="514953"/>
            <a:ext cx="1661012" cy="653860"/>
          </a:xfrm>
          <a:prstGeom prst="rect">
            <a:avLst/>
          </a:prstGeom>
        </p:spPr>
      </p:pic>
      <p:pic>
        <p:nvPicPr>
          <p:cNvPr id="26" name="Google Shape;141;p16">
            <a:extLst>
              <a:ext uri="{FF2B5EF4-FFF2-40B4-BE49-F238E27FC236}">
                <a16:creationId xmlns:a16="http://schemas.microsoft.com/office/drawing/2014/main" id="{913DC23F-0955-45C5-9867-58856532523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1" y="6472519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65;p24">
            <a:extLst>
              <a:ext uri="{FF2B5EF4-FFF2-40B4-BE49-F238E27FC236}">
                <a16:creationId xmlns:a16="http://schemas.microsoft.com/office/drawing/2014/main" id="{058AC998-0ECB-47D0-9EFE-DD95C9FAC92F}"/>
              </a:ext>
            </a:extLst>
          </p:cNvPr>
          <p:cNvSpPr/>
          <p:nvPr/>
        </p:nvSpPr>
        <p:spPr>
          <a:xfrm>
            <a:off x="3135338" y="235937"/>
            <a:ext cx="638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ko-KR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/>
                <a:sym typeface="Calibri"/>
              </a:rPr>
              <a:t> </a:t>
            </a:r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火災安全のポイント</a:t>
            </a:r>
            <a:endParaRPr sz="28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FFF1C95-7A99-4FF9-9F78-55C2A4425FAF}"/>
              </a:ext>
            </a:extLst>
          </p:cNvPr>
          <p:cNvSpPr/>
          <p:nvPr/>
        </p:nvSpPr>
        <p:spPr>
          <a:xfrm>
            <a:off x="424582" y="304270"/>
            <a:ext cx="366798" cy="3923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3" name="직사각형 28">
            <a:extLst>
              <a:ext uri="{FF2B5EF4-FFF2-40B4-BE49-F238E27FC236}">
                <a16:creationId xmlns:a16="http://schemas.microsoft.com/office/drawing/2014/main" id="{39CFF6DB-A3D0-4C12-BA0D-C0D262B65B7C}"/>
              </a:ext>
            </a:extLst>
          </p:cNvPr>
          <p:cNvSpPr/>
          <p:nvPr/>
        </p:nvSpPr>
        <p:spPr>
          <a:xfrm>
            <a:off x="-2251885" y="291600"/>
            <a:ext cx="56974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2"/>
              </a:spcAft>
              <a:defRPr lang="ko-KR" altLang="en-US"/>
            </a:pPr>
            <a:r>
              <a:rPr lang="en-US" altLang="ko-KR" sz="2800" b="1" spc="-300" dirty="0">
                <a:solidFill>
                  <a:schemeClr val="bg1"/>
                </a:solidFill>
                <a:latin typeface="+mj-ea"/>
                <a:ea typeface="+mj-ea"/>
                <a:cs typeface="맑은 고딕"/>
              </a:rPr>
              <a:t>*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0D8A4AB-5B04-4373-86C1-8CA0A3A2B896}"/>
              </a:ext>
            </a:extLst>
          </p:cNvPr>
          <p:cNvGrpSpPr/>
          <p:nvPr/>
        </p:nvGrpSpPr>
        <p:grpSpPr>
          <a:xfrm>
            <a:off x="7087356" y="5763961"/>
            <a:ext cx="2984544" cy="1020490"/>
            <a:chOff x="7042344" y="5721661"/>
            <a:chExt cx="2984544" cy="1020490"/>
          </a:xfrm>
        </p:grpSpPr>
        <p:pic>
          <p:nvPicPr>
            <p:cNvPr id="35" name="Google Shape;132;p15">
              <a:extLst>
                <a:ext uri="{FF2B5EF4-FFF2-40B4-BE49-F238E27FC236}">
                  <a16:creationId xmlns:a16="http://schemas.microsoft.com/office/drawing/2014/main" id="{2AECFFB3-A2A9-4C19-ACEB-82236F77CD7C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b="21294"/>
            <a:stretch/>
          </p:blipFill>
          <p:spPr>
            <a:xfrm>
              <a:off x="7042344" y="5810693"/>
              <a:ext cx="580865" cy="6434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131;p15">
              <a:extLst>
                <a:ext uri="{FF2B5EF4-FFF2-40B4-BE49-F238E27FC236}">
                  <a16:creationId xmlns:a16="http://schemas.microsoft.com/office/drawing/2014/main" id="{743AC082-4A17-43BA-A7F5-BF2E077A9749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4919" r="-4919" b="20608"/>
            <a:stretch/>
          </p:blipFill>
          <p:spPr>
            <a:xfrm>
              <a:off x="7773778" y="5825451"/>
              <a:ext cx="563385" cy="6490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133;p15">
              <a:extLst>
                <a:ext uri="{FF2B5EF4-FFF2-40B4-BE49-F238E27FC236}">
                  <a16:creationId xmlns:a16="http://schemas.microsoft.com/office/drawing/2014/main" id="{8E09CCCB-A051-4CC5-AE62-31FB2A993050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t="1" b="20238"/>
            <a:stretch/>
          </p:blipFill>
          <p:spPr>
            <a:xfrm>
              <a:off x="8441214" y="5827946"/>
              <a:ext cx="581148" cy="655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134;p15">
              <a:extLst>
                <a:ext uri="{FF2B5EF4-FFF2-40B4-BE49-F238E27FC236}">
                  <a16:creationId xmlns:a16="http://schemas.microsoft.com/office/drawing/2014/main" id="{F06EE73D-BF36-41CB-B405-451627BA6767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 b="23117"/>
            <a:stretch/>
          </p:blipFill>
          <p:spPr>
            <a:xfrm>
              <a:off x="9166473" y="5721661"/>
              <a:ext cx="633542" cy="7413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7A338FF-B48D-476A-994D-1947407B2FC2}"/>
                </a:ext>
              </a:extLst>
            </p:cNvPr>
            <p:cNvSpPr/>
            <p:nvPr/>
          </p:nvSpPr>
          <p:spPr>
            <a:xfrm>
              <a:off x="7058226" y="6436168"/>
              <a:ext cx="4924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無効</a:t>
              </a:r>
              <a:endParaRPr lang="en-US" altLang="ko-KR" sz="1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직사각형 27">
              <a:extLst>
                <a:ext uri="{FF2B5EF4-FFF2-40B4-BE49-F238E27FC236}">
                  <a16:creationId xmlns:a16="http://schemas.microsoft.com/office/drawing/2014/main" id="{5EBDE43D-A128-4103-8C46-7D79344A96EE}"/>
                </a:ext>
              </a:extLst>
            </p:cNvPr>
            <p:cNvSpPr/>
            <p:nvPr/>
          </p:nvSpPr>
          <p:spPr>
            <a:xfrm>
              <a:off x="7716496" y="6443129"/>
              <a:ext cx="691215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女性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1" name="직사각형 29">
              <a:extLst>
                <a:ext uri="{FF2B5EF4-FFF2-40B4-BE49-F238E27FC236}">
                  <a16:creationId xmlns:a16="http://schemas.microsoft.com/office/drawing/2014/main" id="{924D0D47-0858-4465-8F21-24575B51D3EC}"/>
                </a:ext>
              </a:extLst>
            </p:cNvPr>
            <p:cNvSpPr/>
            <p:nvPr/>
          </p:nvSpPr>
          <p:spPr>
            <a:xfrm>
              <a:off x="8927164" y="6434374"/>
              <a:ext cx="1099724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rgbClr val="005A8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外国人</a:t>
              </a:r>
              <a:endParaRPr lang="en-US" altLang="ko-KR" sz="4400" b="1" dirty="0">
                <a:ln w="0"/>
                <a:solidFill>
                  <a:srgbClr val="005A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직사각형 28">
              <a:extLst>
                <a:ext uri="{FF2B5EF4-FFF2-40B4-BE49-F238E27FC236}">
                  <a16:creationId xmlns:a16="http://schemas.microsoft.com/office/drawing/2014/main" id="{C60F5B56-E5EA-4912-9CE1-03AC457BCF53}"/>
                </a:ext>
              </a:extLst>
            </p:cNvPr>
            <p:cNvSpPr/>
            <p:nvPr/>
          </p:nvSpPr>
          <p:spPr>
            <a:xfrm>
              <a:off x="8503271" y="6456648"/>
              <a:ext cx="513281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老人</a:t>
              </a:r>
              <a:endParaRPr lang="en-US" altLang="ko-KR" sz="4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3" name="Slide Number Placeholder 3">
            <a:extLst>
              <a:ext uri="{FF2B5EF4-FFF2-40B4-BE49-F238E27FC236}">
                <a16:creationId xmlns:a16="http://schemas.microsoft.com/office/drawing/2014/main" id="{9B1118CA-5D1D-4552-9190-56B717BD5DD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2934533" y="6404811"/>
            <a:ext cx="2227421" cy="36605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24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1">
            <a:extLst>
              <a:ext uri="{FF2B5EF4-FFF2-40B4-BE49-F238E27FC236}">
                <a16:creationId xmlns:a16="http://schemas.microsoft.com/office/drawing/2014/main" id="{1A188421-D48A-40D5-93DB-C1F6E403A70C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12">
            <a:extLst>
              <a:ext uri="{FF2B5EF4-FFF2-40B4-BE49-F238E27FC236}">
                <a16:creationId xmlns:a16="http://schemas.microsoft.com/office/drawing/2014/main" id="{61F10E4C-3B8E-488F-948A-827970C3AA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709050"/>
            <a:ext cx="1075271" cy="540855"/>
          </a:xfrm>
          <a:prstGeom prst="rect">
            <a:avLst/>
          </a:prstGeom>
        </p:spPr>
      </p:pic>
      <p:pic>
        <p:nvPicPr>
          <p:cNvPr id="6" name="그림 15">
            <a:extLst>
              <a:ext uri="{FF2B5EF4-FFF2-40B4-BE49-F238E27FC236}">
                <a16:creationId xmlns:a16="http://schemas.microsoft.com/office/drawing/2014/main" id="{EC699F83-CA08-4F64-91E6-09FA6537EA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709050"/>
            <a:ext cx="1427928" cy="562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A9E6A4-8B9E-4DBE-BF81-7ECE1371D4C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0138"/>
          <a:stretch/>
        </p:blipFill>
        <p:spPr>
          <a:xfrm>
            <a:off x="794057" y="2271236"/>
            <a:ext cx="8789558" cy="2231127"/>
          </a:xfrm>
          <a:prstGeom prst="rect">
            <a:avLst/>
          </a:prstGeom>
        </p:spPr>
      </p:pic>
      <p:grpSp>
        <p:nvGrpSpPr>
          <p:cNvPr id="7" name="Group 1">
            <a:extLst>
              <a:ext uri="{FF2B5EF4-FFF2-40B4-BE49-F238E27FC236}">
                <a16:creationId xmlns:a16="http://schemas.microsoft.com/office/drawing/2014/main" id="{AB6B4331-7A20-4FBB-B868-3AE5508C92B6}"/>
              </a:ext>
            </a:extLst>
          </p:cNvPr>
          <p:cNvGrpSpPr/>
          <p:nvPr/>
        </p:nvGrpSpPr>
        <p:grpSpPr>
          <a:xfrm>
            <a:off x="869942" y="4403970"/>
            <a:ext cx="10032518" cy="400111"/>
            <a:chOff x="1397155" y="4403970"/>
            <a:chExt cx="8409879" cy="40011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EBF667C-7105-450C-9A02-7379E1D9AC6D}"/>
                </a:ext>
              </a:extLst>
            </p:cNvPr>
            <p:cNvSpPr/>
            <p:nvPr/>
          </p:nvSpPr>
          <p:spPr>
            <a:xfrm>
              <a:off x="1397155" y="4403970"/>
              <a:ext cx="7252169" cy="40011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1435C25-59FB-4D01-BBE7-388536D33CEE}"/>
                </a:ext>
              </a:extLst>
            </p:cNvPr>
            <p:cNvSpPr txBox="1"/>
            <p:nvPr/>
          </p:nvSpPr>
          <p:spPr>
            <a:xfrm>
              <a:off x="1685010" y="4403970"/>
              <a:ext cx="8122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latin typeface="Malgun Gothic" charset="-127"/>
                  <a:ea typeface="Malgun Gothic" charset="-127"/>
                  <a:cs typeface="Malgun Gothic" charset="-127"/>
                </a:rPr>
                <a:t>‘</a:t>
              </a:r>
              <a:r>
                <a:rPr lang="ko-KR" altLang="en-US" sz="2000" dirty="0">
                  <a:solidFill>
                    <a:schemeClr val="bg1"/>
                  </a:solidFill>
                  <a:latin typeface="Malgun Gothic" charset="-127"/>
                  <a:ea typeface="Malgun Gothic" charset="-127"/>
                  <a:cs typeface="Malgun Gothic" charset="-127"/>
                </a:rPr>
                <a:t>安全な社会、そして幸せな国民</a:t>
              </a:r>
              <a:r>
                <a:rPr lang="en-US" altLang="ko-KR" sz="2000" b="1" dirty="0">
                  <a:solidFill>
                    <a:schemeClr val="bg1"/>
                  </a:solidFill>
                  <a:latin typeface="Malgun Gothic" charset="-127"/>
                  <a:ea typeface="Malgun Gothic" charset="-127"/>
                  <a:cs typeface="Malgun Gothic" charset="-127"/>
                </a:rPr>
                <a:t>’ </a:t>
              </a:r>
              <a:r>
                <a:rPr lang="ko-KR" altLang="en-US" sz="2000" dirty="0">
                  <a:solidFill>
                    <a:schemeClr val="bg1"/>
                  </a:solidFill>
                  <a:latin typeface="Malgun Gothic" charset="-127"/>
                  <a:ea typeface="Malgun Gothic" charset="-127"/>
                  <a:cs typeface="Malgun Gothic" charset="-127"/>
                </a:rPr>
                <a:t>その中に消防安全教育があります。</a:t>
              </a:r>
            </a:p>
          </p:txBody>
        </p:sp>
      </p:grpSp>
      <p:sp>
        <p:nvSpPr>
          <p:cNvPr id="14" name="Google Shape;128;p15"/>
          <p:cNvSpPr/>
          <p:nvPr/>
        </p:nvSpPr>
        <p:spPr>
          <a:xfrm>
            <a:off x="1445558" y="252225"/>
            <a:ext cx="4585813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ja-JP" altLang="en-US" sz="2800" b="1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危険からあなたを救う言葉</a:t>
            </a:r>
            <a:endParaRPr lang="ja-JP" altLang="en-US" sz="2800" b="1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/>
              <a:sym typeface="Calibri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42" y="322735"/>
            <a:ext cx="436918" cy="43462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1044828"/>
      </p:ext>
    </p:extLst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490</Words>
  <Application>Microsoft Office PowerPoint</Application>
  <PresentationFormat>사용자 지정</PresentationFormat>
  <Paragraphs>92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6" baseType="lpstr">
      <vt:lpstr>ＭＳ Ｐゴシック</vt:lpstr>
      <vt:lpstr>Stardos Stencil</vt:lpstr>
      <vt:lpstr>Malgun Gothic</vt:lpstr>
      <vt:lpstr>Malgun Gothic</vt:lpstr>
      <vt:lpstr>Arial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VISIONMASTER</dc:creator>
  <cp:lastModifiedBy>park</cp:lastModifiedBy>
  <cp:revision>36</cp:revision>
  <dcterms:modified xsi:type="dcterms:W3CDTF">2020-10-20T13:25:25Z</dcterms:modified>
</cp:coreProperties>
</file>