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476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067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8381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241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611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213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202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166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779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87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159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B5914-9A76-481E-9EC9-8DEE5C6648BC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788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93" t="41351" r="30067" b="48919"/>
          <a:stretch/>
        </p:blipFill>
        <p:spPr bwMode="auto">
          <a:xfrm>
            <a:off x="1763688" y="5085184"/>
            <a:ext cx="5832648" cy="877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1772816"/>
            <a:ext cx="5906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가을운동회B" pitchFamily="18" charset="-127"/>
              </a:rPr>
              <a:t>2020</a:t>
            </a:r>
            <a:r>
              <a:rPr lang="ko-KR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가을운동회B" pitchFamily="18" charset="-127"/>
              </a:rPr>
              <a:t>년도 </a:t>
            </a:r>
            <a:r>
              <a:rPr lang="en-US" altLang="ko-K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가을운동회B" pitchFamily="18" charset="-127"/>
              </a:rPr>
              <a:t>2</a:t>
            </a:r>
            <a:r>
              <a:rPr lang="ko-KR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가을운동회B" pitchFamily="18" charset="-127"/>
              </a:rPr>
              <a:t>회 추경예산 공고</a:t>
            </a:r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a가을운동회B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445540"/>
              </p:ext>
            </p:extLst>
          </p:nvPr>
        </p:nvGraphicFramePr>
        <p:xfrm>
          <a:off x="3203848" y="3429000"/>
          <a:ext cx="2952328" cy="768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144"/>
                <a:gridCol w="2308184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세입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10,796,100,000</a:t>
                      </a:r>
                      <a:r>
                        <a:rPr lang="ko-KR" altLang="en-US" sz="16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원</a:t>
                      </a:r>
                      <a:endParaRPr lang="en-US" altLang="ko-KR" sz="16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세출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10,796,100,000</a:t>
                      </a:r>
                      <a:r>
                        <a:rPr lang="ko-KR" altLang="en-US" sz="16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원</a:t>
                      </a:r>
                      <a:endParaRPr lang="en-US" altLang="ko-KR" sz="16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1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84300" y="18526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115616" y="620688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err="1" smtClean="0"/>
              <a:t>포항시건강가정다문화가족지원센터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2020</a:t>
            </a:r>
            <a:r>
              <a:rPr lang="ko-KR" altLang="en-US" b="1" dirty="0" smtClean="0"/>
              <a:t>년 </a:t>
            </a:r>
            <a:r>
              <a:rPr lang="en-US" altLang="ko-KR" b="1" dirty="0" smtClean="0"/>
              <a:t>2</a:t>
            </a:r>
            <a:r>
              <a:rPr lang="ko-KR" altLang="en-US" b="1" dirty="0" smtClean="0"/>
              <a:t>회 추경예산 </a:t>
            </a:r>
            <a:r>
              <a:rPr lang="ko-KR" altLang="en-US" b="1" dirty="0" err="1" smtClean="0"/>
              <a:t>총괄표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28627" y="1135777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(</a:t>
            </a:r>
            <a:r>
              <a:rPr lang="ko-KR" altLang="en-US" sz="1200" dirty="0" smtClean="0"/>
              <a:t>단위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천원</a:t>
            </a:r>
            <a:r>
              <a:rPr lang="en-US" altLang="ko-KR" sz="1200" dirty="0" smtClean="0"/>
              <a:t>)</a:t>
            </a:r>
            <a:endParaRPr lang="ko-KR" altLang="en-US" sz="1200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384300" y="18891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58143"/>
              </p:ext>
            </p:extLst>
          </p:nvPr>
        </p:nvGraphicFramePr>
        <p:xfrm>
          <a:off x="445376" y="1484784"/>
          <a:ext cx="8447105" cy="4680521"/>
        </p:xfrm>
        <a:graphic>
          <a:graphicData uri="http://schemas.openxmlformats.org/drawingml/2006/table">
            <a:tbl>
              <a:tblPr/>
              <a:tblGrid>
                <a:gridCol w="1048366"/>
                <a:gridCol w="1095408"/>
                <a:gridCol w="1095408"/>
                <a:gridCol w="1048366"/>
                <a:gridCol w="992183"/>
                <a:gridCol w="1048366"/>
                <a:gridCol w="1059504"/>
                <a:gridCol w="1059504"/>
              </a:tblGrid>
              <a:tr h="374490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구분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세입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구분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세출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428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2020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년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</a:t>
                      </a: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회</a:t>
                      </a:r>
                      <a:endParaRPr lang="en-US" altLang="ko-KR" sz="1200" b="1" kern="0" spc="0" dirty="0" smtClean="0">
                        <a:solidFill>
                          <a:srgbClr val="000000"/>
                        </a:solidFill>
                        <a:effectLst/>
                        <a:ea typeface="함초롬바탕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추경예산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(A)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2020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년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</a:t>
                      </a: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회</a:t>
                      </a:r>
                      <a:endParaRPr lang="en-US" altLang="ko-KR" sz="1200" b="1" kern="0" spc="0" dirty="0" smtClean="0">
                        <a:solidFill>
                          <a:srgbClr val="000000"/>
                        </a:solidFill>
                        <a:effectLst/>
                        <a:ea typeface="함초롬바탕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추경예산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(B)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증감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</a:t>
                      </a: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B-A)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2020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년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회 추경예산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(A)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2020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년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</a:t>
                      </a: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회</a:t>
                      </a:r>
                      <a:endParaRPr lang="en-US" altLang="ko-KR" sz="1200" b="1" kern="0" spc="0" dirty="0" smtClean="0">
                        <a:solidFill>
                          <a:srgbClr val="000000"/>
                        </a:solidFill>
                        <a:effectLst/>
                        <a:ea typeface="함초롬바탕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추경예산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(B)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증감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</a:t>
                      </a:r>
                      <a:r>
                        <a:rPr lang="en-US" sz="12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B-A)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</a:tr>
              <a:tr h="4708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총계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11,835,000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10,796,100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-1,038,900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총계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11,835,000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10,796,100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-1,038,900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</a:tr>
              <a:tr h="4708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사업수입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6,000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3,500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-2,500 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사무비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1,059,780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1,046,395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-13,385 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8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보조금수입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9,958,519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8,922,004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-1,036,515 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재산조성비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15,600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15,600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8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후원금수입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195,500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195,500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사업비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9,235,845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8,195,293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-1,040,552 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8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전입금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43,600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43,600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과년도지출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282,105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282,105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8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이월금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1,627,184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1,627,184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잡지출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02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잡수입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4,197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4,312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  <a:ea typeface="함초롬바탕"/>
                        </a:rPr>
                        <a:t>▲</a:t>
                      </a: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115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예비비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및기타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1,241,670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1,256,707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  <a:ea typeface="함초롬바탕"/>
                        </a:rPr>
                        <a:t>▲</a:t>
                      </a: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15,037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44613" y="2401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3601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133</Words>
  <Application>Microsoft Office PowerPoint</Application>
  <PresentationFormat>화면 슬라이드 쇼(4:3)</PresentationFormat>
  <Paragraphs>79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14</cp:revision>
  <dcterms:created xsi:type="dcterms:W3CDTF">2018-06-29T11:20:28Z</dcterms:created>
  <dcterms:modified xsi:type="dcterms:W3CDTF">2020-12-23T11:29:41Z</dcterms:modified>
</cp:coreProperties>
</file>